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0EE6-FBF9-4B06-BD80-A203FA2307D8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3B12-A7C0-4913-8CBD-951118A9CFD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09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0EE6-FBF9-4B06-BD80-A203FA2307D8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3B12-A7C0-4913-8CBD-951118A9C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98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0EE6-FBF9-4B06-BD80-A203FA2307D8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3B12-A7C0-4913-8CBD-951118A9C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40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0EE6-FBF9-4B06-BD80-A203FA2307D8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3B12-A7C0-4913-8CBD-951118A9C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47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0EE6-FBF9-4B06-BD80-A203FA2307D8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3B12-A7C0-4913-8CBD-951118A9CFD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96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0EE6-FBF9-4B06-BD80-A203FA2307D8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3B12-A7C0-4913-8CBD-951118A9C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91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0EE6-FBF9-4B06-BD80-A203FA2307D8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3B12-A7C0-4913-8CBD-951118A9C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48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0EE6-FBF9-4B06-BD80-A203FA2307D8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3B12-A7C0-4913-8CBD-951118A9C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17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0EE6-FBF9-4B06-BD80-A203FA2307D8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3B12-A7C0-4913-8CBD-951118A9C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25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EC0EE6-FBF9-4B06-BD80-A203FA2307D8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923B12-A7C0-4913-8CBD-951118A9C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5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0EE6-FBF9-4B06-BD80-A203FA2307D8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3B12-A7C0-4913-8CBD-951118A9C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26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EC0EE6-FBF9-4B06-BD80-A203FA2307D8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923B12-A7C0-4913-8CBD-951118A9CFD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50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 smtClean="0">
                <a:solidFill>
                  <a:schemeClr val="accent2">
                    <a:lumMod val="75000"/>
                  </a:schemeClr>
                </a:solidFill>
              </a:rPr>
              <a:t>Advance  Functions</a:t>
            </a:r>
            <a:endParaRPr lang="en-GB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" y="1134650"/>
            <a:ext cx="10134600" cy="269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1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Function as an Object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Anonymous Function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External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174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GB" dirty="0" smtClean="0"/>
              <a:t>unction as an Object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void </a:t>
            </a:r>
            <a:r>
              <a:rPr lang="en-GB" dirty="0" err="1"/>
              <a:t>asObject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 </a:t>
            </a:r>
            <a:r>
              <a:rPr lang="en-GB" dirty="0" err="1"/>
              <a:t>i</a:t>
            </a:r>
            <a:r>
              <a:rPr lang="en-GB" dirty="0"/>
              <a:t>){</a:t>
            </a:r>
          </a:p>
          <a:p>
            <a:r>
              <a:rPr lang="en-GB" dirty="0"/>
              <a:t>  print(</a:t>
            </a:r>
            <a:r>
              <a:rPr lang="en-GB" dirty="0" err="1"/>
              <a:t>i</a:t>
            </a:r>
            <a:r>
              <a:rPr lang="en-GB" dirty="0"/>
              <a:t>);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void main() {</a:t>
            </a:r>
          </a:p>
          <a:p>
            <a:r>
              <a:rPr lang="en-GB" dirty="0"/>
              <a:t>List&lt;</a:t>
            </a:r>
            <a:r>
              <a:rPr lang="en-GB" dirty="0" err="1"/>
              <a:t>int</a:t>
            </a:r>
            <a:r>
              <a:rPr lang="en-GB" dirty="0"/>
              <a:t>&gt; list=new List&lt;</a:t>
            </a:r>
            <a:r>
              <a:rPr lang="en-GB" dirty="0" err="1"/>
              <a:t>int</a:t>
            </a:r>
            <a:r>
              <a:rPr lang="en-GB" dirty="0"/>
              <a:t>&gt;();</a:t>
            </a:r>
          </a:p>
          <a:p>
            <a:r>
              <a:rPr lang="en-GB" dirty="0" err="1"/>
              <a:t>list.add</a:t>
            </a:r>
            <a:r>
              <a:rPr lang="en-GB" dirty="0"/>
              <a:t>(1);</a:t>
            </a:r>
          </a:p>
          <a:p>
            <a:r>
              <a:rPr lang="en-GB" dirty="0" err="1"/>
              <a:t>list.add</a:t>
            </a:r>
            <a:r>
              <a:rPr lang="en-GB" dirty="0"/>
              <a:t>(2);</a:t>
            </a:r>
          </a:p>
          <a:p>
            <a:r>
              <a:rPr lang="en-GB" dirty="0" err="1" smtClean="0"/>
              <a:t>list.add</a:t>
            </a:r>
            <a:r>
              <a:rPr lang="en-GB" dirty="0" smtClean="0"/>
              <a:t>(3);</a:t>
            </a:r>
            <a:endParaRPr lang="en-GB" dirty="0"/>
          </a:p>
          <a:p>
            <a:r>
              <a:rPr lang="en-GB" dirty="0"/>
              <a:t>print("As an Object");</a:t>
            </a:r>
          </a:p>
          <a:p>
            <a:r>
              <a:rPr lang="en-GB" dirty="0" err="1"/>
              <a:t>list.forEach</a:t>
            </a:r>
            <a:r>
              <a:rPr lang="en-GB" dirty="0"/>
              <a:t>(</a:t>
            </a:r>
            <a:r>
              <a:rPr lang="en-GB" dirty="0" err="1"/>
              <a:t>asObject</a:t>
            </a:r>
            <a:r>
              <a:rPr lang="en-GB" dirty="0" smtClean="0"/>
              <a:t>);</a:t>
            </a:r>
            <a:r>
              <a:rPr lang="en-GB" dirty="0"/>
              <a:t> </a:t>
            </a:r>
            <a:r>
              <a:rPr lang="en-GB" dirty="0" smtClean="0"/>
              <a:t>// </a:t>
            </a:r>
            <a:r>
              <a:rPr lang="en-GB" dirty="0"/>
              <a:t>(Everything in Dart is object)</a:t>
            </a:r>
            <a:endParaRPr lang="en-GB" dirty="0"/>
          </a:p>
          <a:p>
            <a:r>
              <a:rPr lang="en-GB" dirty="0" smtClean="0"/>
              <a:t>}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392" y="2622096"/>
            <a:ext cx="4751288" cy="18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6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Anonymous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void main() {</a:t>
            </a:r>
          </a:p>
          <a:p>
            <a:r>
              <a:rPr lang="en-GB" dirty="0"/>
              <a:t>List&lt;</a:t>
            </a:r>
            <a:r>
              <a:rPr lang="en-GB" dirty="0" err="1"/>
              <a:t>int</a:t>
            </a:r>
            <a:r>
              <a:rPr lang="en-GB" dirty="0"/>
              <a:t>&gt; list=new List&lt;</a:t>
            </a:r>
            <a:r>
              <a:rPr lang="en-GB" dirty="0" err="1"/>
              <a:t>int</a:t>
            </a:r>
            <a:r>
              <a:rPr lang="en-GB" dirty="0"/>
              <a:t>&gt;();</a:t>
            </a:r>
          </a:p>
          <a:p>
            <a:r>
              <a:rPr lang="en-GB" dirty="0" err="1"/>
              <a:t>list.add</a:t>
            </a:r>
            <a:r>
              <a:rPr lang="en-GB" dirty="0"/>
              <a:t>(1);</a:t>
            </a:r>
          </a:p>
          <a:p>
            <a:r>
              <a:rPr lang="en-GB" dirty="0" err="1"/>
              <a:t>list.add</a:t>
            </a:r>
            <a:r>
              <a:rPr lang="en-GB" dirty="0"/>
              <a:t>(2);</a:t>
            </a:r>
          </a:p>
          <a:p>
            <a:r>
              <a:rPr lang="en-GB" dirty="0" err="1"/>
              <a:t>list.add</a:t>
            </a:r>
            <a:r>
              <a:rPr lang="en-GB" dirty="0"/>
              <a:t>(3</a:t>
            </a:r>
            <a:r>
              <a:rPr lang="en-GB" dirty="0" smtClean="0"/>
              <a:t>);</a:t>
            </a:r>
          </a:p>
          <a:p>
            <a:r>
              <a:rPr lang="en-GB" dirty="0" smtClean="0"/>
              <a:t>print</a:t>
            </a:r>
            <a:r>
              <a:rPr lang="en-GB" dirty="0"/>
              <a:t>("As an </a:t>
            </a:r>
            <a:r>
              <a:rPr lang="en-GB" dirty="0" err="1"/>
              <a:t>Ananymous</a:t>
            </a:r>
            <a:r>
              <a:rPr lang="en-GB" dirty="0"/>
              <a:t> Function");</a:t>
            </a:r>
          </a:p>
          <a:p>
            <a:r>
              <a:rPr lang="en-GB" dirty="0" err="1"/>
              <a:t>list.forEach</a:t>
            </a:r>
            <a:r>
              <a:rPr lang="en-GB" dirty="0"/>
              <a:t>((value){</a:t>
            </a:r>
          </a:p>
          <a:p>
            <a:r>
              <a:rPr lang="en-GB" dirty="0"/>
              <a:t>  print(value);</a:t>
            </a:r>
          </a:p>
          <a:p>
            <a:r>
              <a:rPr lang="en-GB" dirty="0"/>
              <a:t>});</a:t>
            </a:r>
          </a:p>
          <a:p>
            <a:r>
              <a:rPr lang="en-GB" dirty="0" smtClean="0"/>
              <a:t>}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650" y="2726599"/>
            <a:ext cx="5353030" cy="205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External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import '</a:t>
            </a:r>
            <a:r>
              <a:rPr lang="en-GB" dirty="0" err="1"/>
              <a:t>package:newfun</a:t>
            </a:r>
            <a:r>
              <a:rPr lang="en-GB" dirty="0"/>
              <a:t>/</a:t>
            </a:r>
            <a:r>
              <a:rPr lang="en-GB" dirty="0" err="1"/>
              <a:t>newfun.dart</a:t>
            </a:r>
            <a:r>
              <a:rPr lang="en-GB" dirty="0"/>
              <a:t>' as </a:t>
            </a:r>
            <a:r>
              <a:rPr lang="en-GB" dirty="0" err="1"/>
              <a:t>newfun</a:t>
            </a:r>
            <a:r>
              <a:rPr lang="en-GB" dirty="0"/>
              <a:t>;</a:t>
            </a:r>
          </a:p>
          <a:p>
            <a:r>
              <a:rPr lang="en-GB" dirty="0" smtClean="0"/>
              <a:t>void</a:t>
            </a:r>
            <a:r>
              <a:rPr lang="en-GB" dirty="0"/>
              <a:t> main(List&lt;String&gt; arguments) {</a:t>
            </a:r>
          </a:p>
          <a:p>
            <a:r>
              <a:rPr lang="en-GB" dirty="0"/>
              <a:t>  print('Hello world: ${</a:t>
            </a:r>
            <a:r>
              <a:rPr lang="en-GB" dirty="0" err="1"/>
              <a:t>newfun.calculate</a:t>
            </a:r>
            <a:r>
              <a:rPr lang="en-GB" dirty="0"/>
              <a:t>()}!');</a:t>
            </a:r>
          </a:p>
          <a:p>
            <a:r>
              <a:rPr lang="en-GB" dirty="0" smtClean="0"/>
              <a:t>}</a:t>
            </a:r>
          </a:p>
          <a:p>
            <a:endParaRPr lang="en-GB" dirty="0" smtClean="0"/>
          </a:p>
          <a:p>
            <a:r>
              <a:rPr lang="en-GB" dirty="0" smtClean="0"/>
              <a:t>//function in file </a:t>
            </a:r>
            <a:r>
              <a:rPr lang="en-GB" dirty="0" err="1" smtClean="0"/>
              <a:t>newfun.dart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GB" dirty="0" err="1"/>
              <a:t>int</a:t>
            </a:r>
            <a:r>
              <a:rPr lang="en-GB" dirty="0"/>
              <a:t> calculate() {</a:t>
            </a:r>
          </a:p>
          <a:p>
            <a:r>
              <a:rPr lang="en-GB" dirty="0"/>
              <a:t>  return 6 * 7;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686" y="2991395"/>
            <a:ext cx="4734716" cy="146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2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8092" y="2650981"/>
            <a:ext cx="10058400" cy="1450757"/>
          </a:xfrm>
        </p:spPr>
        <p:txBody>
          <a:bodyPr/>
          <a:lstStyle/>
          <a:p>
            <a:pPr algn="ctr"/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4347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</TotalTime>
  <Words>26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</vt:lpstr>
      <vt:lpstr>PowerPoint Presentation</vt:lpstr>
      <vt:lpstr>Topic</vt:lpstr>
      <vt:lpstr>Function as an Object</vt:lpstr>
      <vt:lpstr>Anonymous Function</vt:lpstr>
      <vt:lpstr>External Function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Mewara</dc:creator>
  <cp:lastModifiedBy>Prateek Mewara</cp:lastModifiedBy>
  <cp:revision>3</cp:revision>
  <dcterms:created xsi:type="dcterms:W3CDTF">2020-02-20T20:10:46Z</dcterms:created>
  <dcterms:modified xsi:type="dcterms:W3CDTF">2020-02-20T20:33:13Z</dcterms:modified>
</cp:coreProperties>
</file>