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6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29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0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9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4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30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3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65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8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5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0C3C54-F5DC-4318-BD2A-D189FC329763}" type="datetimeFigureOut">
              <a:rPr lang="en-GB" smtClean="0"/>
              <a:t>21/02/2020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EBFEB4-F495-4ED1-B8BE-DBC172C088E8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5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GB" sz="4800" b="1" dirty="0" err="1" smtClean="0">
                <a:solidFill>
                  <a:schemeClr val="accent2">
                    <a:lumMod val="75000"/>
                  </a:schemeClr>
                </a:solidFill>
              </a:rPr>
              <a:t>ClASSES</a:t>
            </a:r>
            <a:endParaRPr lang="en-GB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4" y="1134650"/>
            <a:ext cx="10134600" cy="26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33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class animal{</a:t>
            </a:r>
          </a:p>
          <a:p>
            <a:r>
              <a:rPr lang="en-GB" dirty="0"/>
              <a:t>  bool </a:t>
            </a:r>
            <a:r>
              <a:rPr lang="en-GB" dirty="0" err="1"/>
              <a:t>hasEye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hasMouth</a:t>
            </a:r>
            <a:r>
              <a:rPr lang="en-GB" dirty="0"/>
              <a:t>()=&gt;true;</a:t>
            </a:r>
          </a:p>
          <a:p>
            <a:r>
              <a:rPr lang="en-GB" dirty="0"/>
              <a:t>  </a:t>
            </a:r>
          </a:p>
          <a:p>
            <a:r>
              <a:rPr lang="en-GB" dirty="0"/>
              <a:t>  void test(){</a:t>
            </a:r>
          </a:p>
          <a:p>
            <a:r>
              <a:rPr lang="en-GB" dirty="0"/>
              <a:t>    print('Animal has eye:${</a:t>
            </a:r>
            <a:r>
              <a:rPr lang="en-GB" dirty="0" err="1"/>
              <a:t>hasEye</a:t>
            </a:r>
            <a:r>
              <a:rPr lang="en-GB" dirty="0"/>
              <a:t>()}');</a:t>
            </a:r>
          </a:p>
          <a:p>
            <a:r>
              <a:rPr lang="en-GB" dirty="0"/>
              <a:t>    print('Animal has Mouth:${</a:t>
            </a:r>
            <a:r>
              <a:rPr lang="en-GB" dirty="0" err="1"/>
              <a:t>hasMouth</a:t>
            </a:r>
            <a:r>
              <a:rPr lang="en-GB" dirty="0"/>
              <a:t>()}');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import '</a:t>
            </a:r>
            <a:r>
              <a:rPr lang="en-GB" dirty="0" err="1"/>
              <a:t>animals.dart</a:t>
            </a:r>
            <a:r>
              <a:rPr lang="en-GB" dirty="0"/>
              <a:t>';</a:t>
            </a:r>
          </a:p>
          <a:p>
            <a:r>
              <a:rPr lang="en-GB" dirty="0" smtClean="0"/>
              <a:t>class</a:t>
            </a:r>
            <a:r>
              <a:rPr lang="en-GB" dirty="0"/>
              <a:t> rabbit extends animal{</a:t>
            </a:r>
          </a:p>
          <a:p>
            <a:r>
              <a:rPr lang="en-GB" dirty="0"/>
              <a:t>  bool </a:t>
            </a:r>
            <a:r>
              <a:rPr lang="en-GB" dirty="0" err="1"/>
              <a:t>isFast</a:t>
            </a:r>
            <a:r>
              <a:rPr lang="en-GB" dirty="0"/>
              <a:t>()=&gt;true;</a:t>
            </a:r>
          </a:p>
          <a:p>
            <a:r>
              <a:rPr lang="en-GB" dirty="0"/>
              <a:t>  bool </a:t>
            </a:r>
            <a:r>
              <a:rPr lang="en-GB" dirty="0" err="1"/>
              <a:t>eatCarrot</a:t>
            </a:r>
            <a:r>
              <a:rPr lang="en-GB" dirty="0"/>
              <a:t>()=&gt;true;</a:t>
            </a:r>
          </a:p>
          <a:p>
            <a:r>
              <a:rPr lang="en-GB" dirty="0"/>
              <a:t>  @override</a:t>
            </a:r>
          </a:p>
          <a:p>
            <a:r>
              <a:rPr lang="en-GB" dirty="0"/>
              <a:t>  void test() {  </a:t>
            </a:r>
          </a:p>
          <a:p>
            <a:r>
              <a:rPr lang="en-GB" dirty="0"/>
              <a:t>    print('Rabbit is fast:${</a:t>
            </a:r>
            <a:r>
              <a:rPr lang="en-GB" dirty="0" err="1"/>
              <a:t>isFast</a:t>
            </a:r>
            <a:r>
              <a:rPr lang="en-GB" dirty="0"/>
              <a:t>()}');</a:t>
            </a:r>
          </a:p>
          <a:p>
            <a:r>
              <a:rPr lang="en-GB" dirty="0"/>
              <a:t>    print('Rabbit eats carrot ${</a:t>
            </a:r>
            <a:r>
              <a:rPr lang="en-GB" dirty="0" err="1"/>
              <a:t>eatCarrot</a:t>
            </a:r>
            <a:r>
              <a:rPr lang="en-GB" dirty="0"/>
              <a:t>()}');</a:t>
            </a:r>
          </a:p>
          <a:p>
            <a:r>
              <a:rPr lang="en-GB" dirty="0"/>
              <a:t>    </a:t>
            </a:r>
            <a:r>
              <a:rPr lang="en-GB" dirty="0" err="1"/>
              <a:t>super.test</a:t>
            </a:r>
            <a:r>
              <a:rPr lang="en-GB" dirty="0"/>
              <a:t>();</a:t>
            </a:r>
          </a:p>
          <a:p>
            <a:r>
              <a:rPr lang="en-GB" dirty="0"/>
              <a:t>  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80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Extending 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import '</a:t>
            </a:r>
            <a:r>
              <a:rPr lang="en-GB" dirty="0" err="1"/>
              <a:t>rabbit.dart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/>
              <a:t>  rabbit().test();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23" y="2713536"/>
            <a:ext cx="3804557" cy="1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1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58092" y="2650981"/>
            <a:ext cx="10058400" cy="1450757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2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Topic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Access </a:t>
            </a:r>
            <a:r>
              <a:rPr lang="en-GB" dirty="0" smtClean="0"/>
              <a:t>Specifier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Getter and </a:t>
            </a:r>
            <a:r>
              <a:rPr lang="en-GB" dirty="0" smtClean="0"/>
              <a:t>Setter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Constructors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Garbage Collection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Extending Classes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68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import '</a:t>
            </a:r>
            <a:r>
              <a:rPr lang="en-GB" dirty="0" err="1"/>
              <a:t>cat.dart</a:t>
            </a:r>
            <a:r>
              <a:rPr lang="en-GB" dirty="0"/>
              <a:t>';</a:t>
            </a:r>
          </a:p>
          <a:p>
            <a:r>
              <a:rPr lang="en-GB" dirty="0"/>
              <a:t>import '</a:t>
            </a:r>
            <a:r>
              <a:rPr lang="en-GB" dirty="0" err="1"/>
              <a:t>dog.dart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/>
              <a:t>  cat kitten=new cat();</a:t>
            </a:r>
          </a:p>
          <a:p>
            <a:r>
              <a:rPr lang="en-GB" dirty="0"/>
              <a:t>  dog </a:t>
            </a:r>
            <a:r>
              <a:rPr lang="en-GB" dirty="0" err="1"/>
              <a:t>bruno</a:t>
            </a:r>
            <a:r>
              <a:rPr lang="en-GB" dirty="0"/>
              <a:t>=new dog();</a:t>
            </a:r>
          </a:p>
          <a:p>
            <a:r>
              <a:rPr lang="en-GB" dirty="0"/>
              <a:t>  </a:t>
            </a:r>
            <a:r>
              <a:rPr lang="en-GB" dirty="0" err="1"/>
              <a:t>kitten.speak</a:t>
            </a:r>
            <a:r>
              <a:rPr lang="en-GB" dirty="0"/>
              <a:t>();</a:t>
            </a:r>
          </a:p>
          <a:p>
            <a:r>
              <a:rPr lang="en-GB" dirty="0"/>
              <a:t>  </a:t>
            </a:r>
            <a:r>
              <a:rPr lang="en-GB" dirty="0" err="1"/>
              <a:t>bruno.speak</a:t>
            </a:r>
            <a:r>
              <a:rPr lang="en-GB" dirty="0"/>
              <a:t>();</a:t>
            </a:r>
          </a:p>
          <a:p>
            <a:r>
              <a:rPr lang="en-GB" dirty="0"/>
              <a:t>  print('Bruno </a:t>
            </a:r>
            <a:r>
              <a:rPr lang="en-GB" dirty="0" err="1"/>
              <a:t>color</a:t>
            </a:r>
            <a:r>
              <a:rPr lang="en-GB" dirty="0"/>
              <a:t>: ${</a:t>
            </a:r>
            <a:r>
              <a:rPr lang="en-GB" dirty="0" err="1"/>
              <a:t>bruno.color</a:t>
            </a:r>
            <a:r>
              <a:rPr lang="en-GB" dirty="0"/>
              <a:t>()}');</a:t>
            </a:r>
          </a:p>
          <a:p>
            <a:r>
              <a:rPr lang="en-GB" dirty="0"/>
              <a:t>  print('Kitten Claws out: ${</a:t>
            </a:r>
            <a:r>
              <a:rPr lang="en-GB" dirty="0" err="1"/>
              <a:t>kitten.clawsOut</a:t>
            </a:r>
            <a:r>
              <a:rPr lang="en-GB" dirty="0"/>
              <a:t>()}');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7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01337" y="147562"/>
            <a:ext cx="4937760" cy="4023359"/>
          </a:xfrm>
        </p:spPr>
        <p:txBody>
          <a:bodyPr/>
          <a:lstStyle/>
          <a:p>
            <a:r>
              <a:rPr lang="en-GB" dirty="0"/>
              <a:t>class cat{</a:t>
            </a:r>
          </a:p>
          <a:p>
            <a:r>
              <a:rPr lang="en-GB" dirty="0"/>
              <a:t>  void speak(){</a:t>
            </a:r>
          </a:p>
          <a:p>
            <a:r>
              <a:rPr lang="en-GB" dirty="0"/>
              <a:t>    print("meow");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bool </a:t>
            </a:r>
            <a:r>
              <a:rPr lang="en-GB" dirty="0" err="1"/>
              <a:t>clawsOut</a:t>
            </a:r>
            <a:r>
              <a:rPr lang="en-GB" dirty="0"/>
              <a:t>(){</a:t>
            </a:r>
          </a:p>
          <a:p>
            <a:r>
              <a:rPr lang="en-GB" dirty="0"/>
              <a:t>    return true;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39097" y="147561"/>
            <a:ext cx="4937760" cy="4023360"/>
          </a:xfrm>
        </p:spPr>
        <p:txBody>
          <a:bodyPr/>
          <a:lstStyle/>
          <a:p>
            <a:r>
              <a:rPr lang="en-GB" dirty="0"/>
              <a:t>class dog{</a:t>
            </a:r>
          </a:p>
          <a:p>
            <a:r>
              <a:rPr lang="en-GB" dirty="0"/>
              <a:t>  void speak(){</a:t>
            </a:r>
          </a:p>
          <a:p>
            <a:r>
              <a:rPr lang="en-GB" dirty="0"/>
              <a:t>    print("bark");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>  String </a:t>
            </a:r>
            <a:r>
              <a:rPr lang="en-GB" dirty="0" err="1"/>
              <a:t>color</a:t>
            </a:r>
            <a:r>
              <a:rPr lang="en-GB" dirty="0"/>
              <a:t>(){</a:t>
            </a:r>
          </a:p>
          <a:p>
            <a:r>
              <a:rPr lang="en-GB" dirty="0"/>
              <a:t>    return "brown";</a:t>
            </a:r>
          </a:p>
          <a:p>
            <a:r>
              <a:rPr lang="en-GB" dirty="0"/>
              <a:t>  }</a:t>
            </a:r>
          </a:p>
          <a:p>
            <a:r>
              <a:rPr lang="en-GB" dirty="0"/>
              <a:t>}</a:t>
            </a:r>
          </a:p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85" y="3962671"/>
            <a:ext cx="5781873" cy="21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4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Specifier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10058400" cy="4023359"/>
          </a:xfrm>
        </p:spPr>
        <p:txBody>
          <a:bodyPr/>
          <a:lstStyle/>
          <a:p>
            <a:r>
              <a:rPr lang="en-GB" dirty="0"/>
              <a:t>Access specifiers or modifiers(</a:t>
            </a:r>
            <a:r>
              <a:rPr lang="en-GB" dirty="0" err="1"/>
              <a:t>i.e</a:t>
            </a:r>
            <a:r>
              <a:rPr lang="en-GB" dirty="0"/>
              <a:t>, private, public and protected) are not supported in dart language.</a:t>
            </a:r>
          </a:p>
          <a:p>
            <a:r>
              <a:rPr lang="en-GB" dirty="0"/>
              <a:t>Although to make any class or method private(i.e., access of that specific class or method to have a scope limited to themselves only.) you have to start the function or class name using “_”.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247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Specifier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class house{</a:t>
            </a:r>
          </a:p>
          <a:p>
            <a:r>
              <a:rPr lang="en-GB" dirty="0"/>
              <a:t>  //Private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_age=0;</a:t>
            </a:r>
          </a:p>
          <a:p>
            <a:r>
              <a:rPr lang="en-GB" dirty="0"/>
              <a:t>  //Public</a:t>
            </a:r>
          </a:p>
          <a:p>
            <a:r>
              <a:rPr lang="en-GB" dirty="0"/>
              <a:t>  String </a:t>
            </a:r>
            <a:r>
              <a:rPr lang="en-GB" dirty="0" err="1"/>
              <a:t>color</a:t>
            </a:r>
            <a:r>
              <a:rPr lang="en-GB" dirty="0"/>
              <a:t>='White';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width=0;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height=0;</a:t>
            </a:r>
          </a:p>
          <a:p>
            <a:r>
              <a:rPr lang="en-GB" dirty="0"/>
              <a:t>  void </a:t>
            </a:r>
            <a:r>
              <a:rPr lang="en-GB" dirty="0" err="1"/>
              <a:t>setAge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 a){</a:t>
            </a:r>
          </a:p>
          <a:p>
            <a:r>
              <a:rPr lang="en-GB" dirty="0"/>
              <a:t>    _age=a;</a:t>
            </a:r>
          </a:p>
          <a:p>
            <a:r>
              <a:rPr lang="en-GB" dirty="0"/>
              <a:t>  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02336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import</a:t>
            </a:r>
            <a:r>
              <a:rPr lang="en-GB" dirty="0"/>
              <a:t> '</a:t>
            </a:r>
            <a:r>
              <a:rPr lang="en-GB" dirty="0" err="1"/>
              <a:t>house.dart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</a:t>
            </a:r>
            <a:r>
              <a:rPr lang="en-GB" dirty="0" smtClean="0"/>
              <a:t>{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house house1=new house();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house1.color='Yellow';</a:t>
            </a:r>
          </a:p>
          <a:p>
            <a:r>
              <a:rPr lang="en-GB" dirty="0"/>
              <a:t>  house1.width=90;</a:t>
            </a:r>
          </a:p>
          <a:p>
            <a:r>
              <a:rPr lang="en-GB" dirty="0"/>
              <a:t>  house1.height=100;</a:t>
            </a:r>
          </a:p>
          <a:p>
            <a:r>
              <a:rPr lang="en-GB" dirty="0"/>
              <a:t>  house1.setAge(80);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704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Getter and Setter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 house{</a:t>
            </a:r>
          </a:p>
          <a:p>
            <a:r>
              <a:rPr lang="en-GB" dirty="0"/>
              <a:t>  //Private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_age=0;</a:t>
            </a:r>
          </a:p>
          <a:p>
            <a:r>
              <a:rPr lang="en-GB" dirty="0" smtClean="0"/>
              <a:t> 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  //Getter and Setter</a:t>
            </a:r>
          </a:p>
          <a:p>
            <a:r>
              <a:rPr lang="en-GB" dirty="0"/>
              <a:t>  set </a:t>
            </a:r>
            <a:r>
              <a:rPr lang="en-GB" dirty="0" err="1"/>
              <a:t>setAge</a:t>
            </a:r>
            <a:r>
              <a:rPr lang="en-GB" dirty="0"/>
              <a:t>(</a:t>
            </a:r>
            <a:r>
              <a:rPr lang="en-GB" dirty="0" err="1"/>
              <a:t>int</a:t>
            </a:r>
            <a:r>
              <a:rPr lang="en-GB" dirty="0"/>
              <a:t> a)=&gt;_age=a;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</a:t>
            </a:r>
            <a:r>
              <a:rPr lang="en-GB" dirty="0" err="1" smtClean="0"/>
              <a:t>int</a:t>
            </a:r>
            <a:r>
              <a:rPr lang="en-GB" dirty="0"/>
              <a:t> get </a:t>
            </a:r>
            <a:r>
              <a:rPr lang="en-GB" dirty="0" err="1"/>
              <a:t>yearseOld</a:t>
            </a:r>
            <a:r>
              <a:rPr lang="en-GB" dirty="0"/>
              <a:t>=&gt;_age</a:t>
            </a:r>
            <a:r>
              <a:rPr lang="en-GB" dirty="0" smtClean="0"/>
              <a:t>;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</a:t>
            </a:r>
            <a:r>
              <a:rPr lang="en-GB" dirty="0"/>
              <a:t> '</a:t>
            </a:r>
            <a:r>
              <a:rPr lang="en-GB" dirty="0" err="1"/>
              <a:t>house.dart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  house house1=new house();</a:t>
            </a:r>
          </a:p>
          <a:p>
            <a:r>
              <a:rPr lang="en-GB" dirty="0"/>
              <a:t>  house1.setAge=99;</a:t>
            </a:r>
          </a:p>
          <a:p>
            <a:r>
              <a:rPr lang="en-GB" dirty="0"/>
              <a:t>  print(house1.yearseOld);</a:t>
            </a:r>
          </a:p>
          <a:p>
            <a:r>
              <a:rPr lang="en-GB" dirty="0"/>
              <a:t>  </a:t>
            </a:r>
            <a:r>
              <a:rPr lang="en-GB" dirty="0" smtClean="0"/>
              <a:t>}</a:t>
            </a:r>
            <a:endParaRPr lang="en-GB" dirty="0"/>
          </a:p>
          <a:p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3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Every class has default constructor.</a:t>
            </a:r>
          </a:p>
          <a:p>
            <a:r>
              <a:rPr lang="en-GB" dirty="0" smtClean="0"/>
              <a:t>It is used to initialize the variable before it is used.</a:t>
            </a:r>
          </a:p>
          <a:p>
            <a:endParaRPr lang="en-GB" dirty="0"/>
          </a:p>
          <a:p>
            <a:r>
              <a:rPr lang="en-GB" dirty="0"/>
              <a:t>import '</a:t>
            </a:r>
            <a:r>
              <a:rPr lang="en-GB" dirty="0" err="1"/>
              <a:t>house.dart</a:t>
            </a:r>
            <a:r>
              <a:rPr lang="en-GB" dirty="0"/>
              <a:t>';</a:t>
            </a:r>
          </a:p>
          <a:p>
            <a:r>
              <a:rPr lang="en-GB" dirty="0"/>
              <a:t/>
            </a:r>
            <a:br>
              <a:rPr lang="en-GB" dirty="0"/>
            </a:br>
            <a:r>
              <a:rPr lang="en-GB" dirty="0"/>
              <a:t>void main(List&lt;String&gt; arguments) {</a:t>
            </a:r>
          </a:p>
          <a:p>
            <a:r>
              <a:rPr lang="en-GB" dirty="0"/>
              <a:t>  house house1=new house(90,80);</a:t>
            </a:r>
          </a:p>
          <a:p>
            <a:r>
              <a:rPr lang="en-GB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class house{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width=0;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height=0;</a:t>
            </a:r>
          </a:p>
          <a:p>
            <a:r>
              <a:rPr lang="en-GB" dirty="0"/>
              <a:t>  house(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w,int</a:t>
            </a:r>
            <a:r>
              <a:rPr lang="en-GB" dirty="0"/>
              <a:t> h){</a:t>
            </a:r>
          </a:p>
          <a:p>
            <a:r>
              <a:rPr lang="en-GB" dirty="0"/>
              <a:t>    width=w;</a:t>
            </a:r>
          </a:p>
          <a:p>
            <a:r>
              <a:rPr lang="en-GB" dirty="0"/>
              <a:t>    height=h;</a:t>
            </a:r>
          </a:p>
          <a:p>
            <a:r>
              <a:rPr lang="en-GB" dirty="0"/>
              <a:t>    print("Constructed: ${width},${height}");</a:t>
            </a:r>
          </a:p>
          <a:p>
            <a:r>
              <a:rPr lang="en-GB" dirty="0"/>
              <a:t>  }</a:t>
            </a:r>
          </a:p>
          <a:p>
            <a:r>
              <a:rPr lang="en-GB" dirty="0" smtClean="0"/>
              <a:t>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94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Garbage Collector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Dart does not have concept of de-constructor.</a:t>
            </a:r>
          </a:p>
          <a:p>
            <a:r>
              <a:rPr lang="en-GB" b="1" dirty="0" smtClean="0"/>
              <a:t>It has Garbage collector which automatically dispose all the objects.</a:t>
            </a:r>
          </a:p>
          <a:p>
            <a:r>
              <a:rPr lang="en-GB" dirty="0"/>
              <a:t>import '</a:t>
            </a:r>
            <a:r>
              <a:rPr lang="en-GB" dirty="0" err="1"/>
              <a:t>house.dart</a:t>
            </a:r>
            <a:r>
              <a:rPr lang="en-GB" dirty="0"/>
              <a:t>';</a:t>
            </a:r>
          </a:p>
          <a:p>
            <a:r>
              <a:rPr lang="en-GB" dirty="0"/>
              <a:t>void test(){</a:t>
            </a:r>
          </a:p>
          <a:p>
            <a:r>
              <a:rPr lang="en-GB" dirty="0"/>
              <a:t>house house1=new house(90,80);</a:t>
            </a:r>
          </a:p>
          <a:p>
            <a:r>
              <a:rPr lang="en-GB" dirty="0"/>
              <a:t>house1.dispose();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void main(List&lt;String&gt; arguments) {</a:t>
            </a:r>
          </a:p>
          <a:p>
            <a:r>
              <a:rPr lang="en-GB" dirty="0"/>
              <a:t>  test();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class house{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width=0;</a:t>
            </a:r>
          </a:p>
          <a:p>
            <a:r>
              <a:rPr lang="en-GB" dirty="0"/>
              <a:t>  </a:t>
            </a:r>
            <a:r>
              <a:rPr lang="en-GB" dirty="0" err="1"/>
              <a:t>int</a:t>
            </a:r>
            <a:r>
              <a:rPr lang="en-GB" dirty="0"/>
              <a:t> height=0;</a:t>
            </a:r>
          </a:p>
          <a:p>
            <a:r>
              <a:rPr lang="en-GB" dirty="0"/>
              <a:t>  house(</a:t>
            </a:r>
            <a:r>
              <a:rPr lang="en-GB" dirty="0" err="1"/>
              <a:t>int</a:t>
            </a:r>
            <a:r>
              <a:rPr lang="en-GB" dirty="0"/>
              <a:t> </a:t>
            </a:r>
            <a:r>
              <a:rPr lang="en-GB" dirty="0" err="1"/>
              <a:t>w,int</a:t>
            </a:r>
            <a:r>
              <a:rPr lang="en-GB" dirty="0"/>
              <a:t> h){</a:t>
            </a:r>
          </a:p>
          <a:p>
            <a:r>
              <a:rPr lang="en-GB" dirty="0"/>
              <a:t>    </a:t>
            </a:r>
            <a:r>
              <a:rPr lang="en-GB" dirty="0" smtClean="0"/>
              <a:t>width=l;</a:t>
            </a:r>
            <a:endParaRPr lang="en-GB" dirty="0"/>
          </a:p>
          <a:p>
            <a:r>
              <a:rPr lang="en-GB" dirty="0"/>
              <a:t>    height=h;</a:t>
            </a:r>
          </a:p>
          <a:p>
            <a:r>
              <a:rPr lang="en-GB" dirty="0"/>
              <a:t>    print("Constructed: ${width},${height</a:t>
            </a:r>
            <a:r>
              <a:rPr lang="en-GB" dirty="0" smtClean="0"/>
              <a:t>}");}</a:t>
            </a:r>
            <a:endParaRPr lang="en-GB" dirty="0"/>
          </a:p>
          <a:p>
            <a:r>
              <a:rPr lang="en-GB" dirty="0"/>
              <a:t>//manual disposing the objects</a:t>
            </a:r>
          </a:p>
          <a:p>
            <a:r>
              <a:rPr lang="en-GB" dirty="0"/>
              <a:t>  void dispose(){</a:t>
            </a:r>
          </a:p>
          <a:p>
            <a:r>
              <a:rPr lang="en-GB" dirty="0"/>
              <a:t>    print("Shut me down");</a:t>
            </a:r>
          </a:p>
          <a:p>
            <a:r>
              <a:rPr lang="en-GB" dirty="0"/>
              <a:t>  </a:t>
            </a:r>
            <a:r>
              <a:rPr lang="en-GB" dirty="0" smtClean="0"/>
              <a:t>}}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3792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141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PowerPoint Presentation</vt:lpstr>
      <vt:lpstr>Topic</vt:lpstr>
      <vt:lpstr>Classes</vt:lpstr>
      <vt:lpstr>PowerPoint Presentation</vt:lpstr>
      <vt:lpstr>Access Specifier</vt:lpstr>
      <vt:lpstr>Access Specifier</vt:lpstr>
      <vt:lpstr>Getter and Setter</vt:lpstr>
      <vt:lpstr>Constructors</vt:lpstr>
      <vt:lpstr>Garbage Collector</vt:lpstr>
      <vt:lpstr>Extending Classes</vt:lpstr>
      <vt:lpstr>Extending Classes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Mewara</dc:creator>
  <cp:lastModifiedBy>Prateek Mewara</cp:lastModifiedBy>
  <cp:revision>9</cp:revision>
  <dcterms:created xsi:type="dcterms:W3CDTF">2020-02-20T20:35:05Z</dcterms:created>
  <dcterms:modified xsi:type="dcterms:W3CDTF">2020-02-20T22:09:03Z</dcterms:modified>
</cp:coreProperties>
</file>