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8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88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87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2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6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0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8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27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9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87761-E0E2-4FE2-BAAD-D547D71B5306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0D9BD9-47B5-4E81-B4EB-DFC115899B2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5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chemeClr val="accent2">
                    <a:lumMod val="75000"/>
                  </a:schemeClr>
                </a:solidFill>
              </a:rPr>
              <a:t>Abstract class &amp; interface</a:t>
            </a:r>
            <a:endParaRPr lang="en-GB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134650"/>
            <a:ext cx="10134600" cy="26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Abstract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Interface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9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Abstract class cannot be </a:t>
            </a:r>
            <a:r>
              <a:rPr lang="en-GB" dirty="0" err="1" smtClean="0"/>
              <a:t>instanstiated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abstract</a:t>
            </a:r>
            <a:r>
              <a:rPr lang="en-GB" dirty="0"/>
              <a:t> class </a:t>
            </a:r>
            <a:r>
              <a:rPr lang="en-GB" dirty="0" err="1"/>
              <a:t>mamal</a:t>
            </a:r>
            <a:r>
              <a:rPr lang="en-GB" dirty="0"/>
              <a:t>{</a:t>
            </a:r>
          </a:p>
          <a:p>
            <a:r>
              <a:rPr lang="en-GB" dirty="0"/>
              <a:t>  bool </a:t>
            </a:r>
            <a:r>
              <a:rPr lang="en-GB" dirty="0" err="1"/>
              <a:t>hasBackbone</a:t>
            </a:r>
            <a:r>
              <a:rPr lang="en-GB" dirty="0"/>
              <a:t>();</a:t>
            </a:r>
          </a:p>
          <a:p>
            <a:r>
              <a:rPr lang="en-GB" dirty="0"/>
              <a:t>  bool </a:t>
            </a:r>
            <a:r>
              <a:rPr lang="en-GB" dirty="0" err="1"/>
              <a:t>hasHair</a:t>
            </a:r>
            <a:r>
              <a:rPr lang="en-GB" dirty="0"/>
              <a:t>();</a:t>
            </a:r>
          </a:p>
          <a:p>
            <a:r>
              <a:rPr lang="en-GB" dirty="0"/>
              <a:t>  void speak()=&gt;print("hello");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 '</a:t>
            </a:r>
            <a:r>
              <a:rPr lang="en-GB" dirty="0" err="1"/>
              <a:t>abs.dart</a:t>
            </a:r>
            <a:r>
              <a:rPr lang="en-GB" dirty="0" smtClean="0"/>
              <a:t>';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abstract class feline extends </a:t>
            </a:r>
            <a:r>
              <a:rPr lang="en-GB" dirty="0" err="1"/>
              <a:t>mamal</a:t>
            </a:r>
            <a:r>
              <a:rPr lang="en-GB" dirty="0"/>
              <a:t>{</a:t>
            </a:r>
          </a:p>
          <a:p>
            <a:r>
              <a:rPr lang="en-GB" dirty="0"/>
              <a:t>  bool </a:t>
            </a:r>
            <a:r>
              <a:rPr lang="en-GB" dirty="0" err="1"/>
              <a:t>hasClaws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r>
              <a:rPr lang="en-GB" dirty="0" smtClean="0"/>
              <a:t>------------------------------------------------------------</a:t>
            </a:r>
          </a:p>
          <a:p>
            <a:r>
              <a:rPr lang="en-GB" dirty="0"/>
              <a:t>import '</a:t>
            </a:r>
            <a:r>
              <a:rPr lang="en-GB" dirty="0" err="1"/>
              <a:t>package:abs</a:t>
            </a:r>
            <a:r>
              <a:rPr lang="en-GB" dirty="0"/>
              <a:t>/</a:t>
            </a:r>
            <a:r>
              <a:rPr lang="en-GB" dirty="0" err="1"/>
              <a:t>feliene.dart</a:t>
            </a:r>
            <a:r>
              <a:rPr lang="en-GB" dirty="0"/>
              <a:t>';</a:t>
            </a:r>
          </a:p>
          <a:p>
            <a:r>
              <a:rPr lang="en-GB" dirty="0" smtClean="0"/>
              <a:t>void</a:t>
            </a:r>
            <a:r>
              <a:rPr lang="en-GB" dirty="0"/>
              <a:t> main(List&lt;String&gt; arguments) {</a:t>
            </a:r>
          </a:p>
          <a:p>
            <a:r>
              <a:rPr lang="en-GB" dirty="0"/>
              <a:t> </a:t>
            </a:r>
            <a:r>
              <a:rPr lang="en-GB" dirty="0" smtClean="0"/>
              <a:t>feline</a:t>
            </a:r>
            <a:r>
              <a:rPr lang="en-GB" dirty="0"/>
              <a:t> </a:t>
            </a:r>
            <a:r>
              <a:rPr lang="en-GB" dirty="0"/>
              <a:t> f=new feline();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430942"/>
            <a:ext cx="7558786" cy="7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Create Concrete </a:t>
            </a:r>
            <a:r>
              <a:rPr lang="en-GB" dirty="0"/>
              <a:t>C</a:t>
            </a:r>
            <a:r>
              <a:rPr lang="en-GB" dirty="0" smtClean="0"/>
              <a:t>lass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import '</a:t>
            </a:r>
            <a:r>
              <a:rPr lang="en-GB" dirty="0" err="1"/>
              <a:t>feliene.dart</a:t>
            </a:r>
            <a:r>
              <a:rPr lang="en-GB" dirty="0" smtClean="0"/>
              <a:t>';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class lion extends feline{</a:t>
            </a:r>
          </a:p>
          <a:p>
            <a:r>
              <a:rPr lang="en-GB" dirty="0"/>
              <a:t>  bool </a:t>
            </a:r>
            <a:r>
              <a:rPr lang="en-GB" dirty="0" err="1"/>
              <a:t>hasBackbone</a:t>
            </a:r>
            <a:r>
              <a:rPr lang="en-GB" dirty="0"/>
              <a:t>()=&gt;true;</a:t>
            </a:r>
          </a:p>
          <a:p>
            <a:r>
              <a:rPr lang="en-GB" dirty="0"/>
              <a:t>  bool </a:t>
            </a:r>
            <a:r>
              <a:rPr lang="en-GB" dirty="0" err="1"/>
              <a:t>hasClaws</a:t>
            </a:r>
            <a:r>
              <a:rPr lang="en-GB" dirty="0"/>
              <a:t>()=&gt;true;</a:t>
            </a:r>
          </a:p>
          <a:p>
            <a:r>
              <a:rPr lang="en-GB" dirty="0"/>
              <a:t>  bool </a:t>
            </a:r>
            <a:r>
              <a:rPr lang="en-GB" dirty="0" err="1"/>
              <a:t>hasHair</a:t>
            </a:r>
            <a:r>
              <a:rPr lang="en-GB" dirty="0"/>
              <a:t>() =&gt; true</a:t>
            </a:r>
            <a:r>
              <a:rPr lang="en-GB" dirty="0" smtClean="0"/>
              <a:t>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@override</a:t>
            </a:r>
          </a:p>
          <a:p>
            <a:r>
              <a:rPr lang="en-GB" dirty="0"/>
              <a:t>  void speak() {</a:t>
            </a:r>
          </a:p>
          <a:p>
            <a:r>
              <a:rPr lang="en-GB" dirty="0"/>
              <a:t>      print("roar");</a:t>
            </a:r>
          </a:p>
          <a:p>
            <a:r>
              <a:rPr lang="en-GB" dirty="0"/>
              <a:t>  }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import '</a:t>
            </a:r>
            <a:r>
              <a:rPr lang="en-GB" dirty="0" err="1"/>
              <a:t>package:abs</a:t>
            </a:r>
            <a:r>
              <a:rPr lang="en-GB" dirty="0"/>
              <a:t>/</a:t>
            </a:r>
            <a:r>
              <a:rPr lang="en-GB" dirty="0" err="1"/>
              <a:t>lion.dart</a:t>
            </a:r>
            <a:r>
              <a:rPr lang="en-GB" dirty="0" smtClean="0"/>
              <a:t>';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/>
              <a:t> lion </a:t>
            </a:r>
            <a:r>
              <a:rPr lang="en-GB" dirty="0" err="1"/>
              <a:t>lio</a:t>
            </a:r>
            <a:r>
              <a:rPr lang="en-GB" dirty="0"/>
              <a:t>=new lion();</a:t>
            </a:r>
          </a:p>
          <a:p>
            <a:r>
              <a:rPr lang="en-GB" dirty="0"/>
              <a:t> </a:t>
            </a:r>
            <a:r>
              <a:rPr lang="en-GB" dirty="0" err="1"/>
              <a:t>lio.speak</a:t>
            </a:r>
            <a:r>
              <a:rPr lang="en-GB" dirty="0"/>
              <a:t>();</a:t>
            </a:r>
          </a:p>
          <a:p>
            <a:r>
              <a:rPr lang="en-GB" dirty="0"/>
              <a:t> print("lion has backbone ${</a:t>
            </a:r>
            <a:r>
              <a:rPr lang="en-GB" dirty="0" err="1"/>
              <a:t>lio.hasBackbone</a:t>
            </a:r>
            <a:r>
              <a:rPr lang="en-GB" dirty="0" smtClean="0"/>
              <a:t>()}");</a:t>
            </a:r>
            <a:endParaRPr lang="en-GB" dirty="0"/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4542472"/>
            <a:ext cx="5348920" cy="1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Need to implement all the function even if its implemented in the  parent class.</a:t>
            </a:r>
            <a:endParaRPr lang="en-GB" dirty="0"/>
          </a:p>
          <a:p>
            <a:r>
              <a:rPr lang="en-GB" dirty="0"/>
              <a:t>abstract class bird {</a:t>
            </a:r>
          </a:p>
          <a:p>
            <a:r>
              <a:rPr lang="en-GB" dirty="0"/>
              <a:t>  bool </a:t>
            </a:r>
            <a:r>
              <a:rPr lang="en-GB" dirty="0" err="1"/>
              <a:t>hasWings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endParaRPr lang="en-GB" dirty="0" smtClean="0"/>
          </a:p>
          <a:p>
            <a:r>
              <a:rPr lang="en-GB" dirty="0"/>
              <a:t>abstract class scorpion{</a:t>
            </a:r>
          </a:p>
          <a:p>
            <a:r>
              <a:rPr lang="en-GB" dirty="0"/>
              <a:t>  bool </a:t>
            </a:r>
            <a:r>
              <a:rPr lang="en-GB" dirty="0" err="1"/>
              <a:t>hasStinger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import '</a:t>
            </a:r>
            <a:r>
              <a:rPr lang="en-GB" dirty="0" err="1"/>
              <a:t>package:abs</a:t>
            </a:r>
            <a:r>
              <a:rPr lang="en-GB" dirty="0"/>
              <a:t>/</a:t>
            </a:r>
            <a:r>
              <a:rPr lang="en-GB" dirty="0" err="1"/>
              <a:t>bird.dart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scorpion.dart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feliene.dart</a:t>
            </a:r>
            <a:r>
              <a:rPr lang="en-GB" dirty="0" smtClean="0"/>
              <a:t>';</a:t>
            </a:r>
            <a:endParaRPr lang="en-GB" dirty="0"/>
          </a:p>
          <a:p>
            <a:r>
              <a:rPr lang="en-GB" dirty="0"/>
              <a:t>class </a:t>
            </a:r>
            <a:r>
              <a:rPr lang="en-GB" dirty="0" err="1"/>
              <a:t>monstor</a:t>
            </a:r>
            <a:r>
              <a:rPr lang="en-GB" dirty="0"/>
              <a:t> implements </a:t>
            </a:r>
            <a:r>
              <a:rPr lang="en-GB" dirty="0" err="1"/>
              <a:t>bird,feline,scorpion</a:t>
            </a:r>
            <a:r>
              <a:rPr lang="en-GB" dirty="0"/>
              <a:t>{</a:t>
            </a:r>
          </a:p>
          <a:p>
            <a:r>
              <a:rPr lang="en-GB" dirty="0"/>
              <a:t>  bool </a:t>
            </a:r>
            <a:r>
              <a:rPr lang="en-GB" dirty="0" err="1"/>
              <a:t>hasStinger</a:t>
            </a:r>
            <a:r>
              <a:rPr lang="en-GB" dirty="0"/>
              <a:t>()=&gt;true;</a:t>
            </a:r>
          </a:p>
          <a:p>
            <a:r>
              <a:rPr lang="en-GB" dirty="0"/>
              <a:t>  bool </a:t>
            </a:r>
            <a:r>
              <a:rPr lang="en-GB" dirty="0" err="1"/>
              <a:t>hasHair</a:t>
            </a:r>
            <a:r>
              <a:rPr lang="en-GB" dirty="0"/>
              <a:t>()=&gt;true;</a:t>
            </a:r>
          </a:p>
          <a:p>
            <a:r>
              <a:rPr lang="en-GB" dirty="0"/>
              <a:t>  bool </a:t>
            </a:r>
            <a:r>
              <a:rPr lang="en-GB" dirty="0" err="1"/>
              <a:t>hasBackbone</a:t>
            </a:r>
            <a:r>
              <a:rPr lang="en-GB" dirty="0"/>
              <a:t>() =&gt;true;</a:t>
            </a:r>
          </a:p>
          <a:p>
            <a:r>
              <a:rPr lang="en-GB" dirty="0"/>
              <a:t>  bool </a:t>
            </a:r>
            <a:r>
              <a:rPr lang="en-GB" dirty="0" err="1"/>
              <a:t>hasClaws</a:t>
            </a:r>
            <a:r>
              <a:rPr lang="en-GB" dirty="0"/>
              <a:t>()=&gt;true;</a:t>
            </a:r>
          </a:p>
          <a:p>
            <a:r>
              <a:rPr lang="en-GB" dirty="0"/>
              <a:t>  bool </a:t>
            </a:r>
            <a:r>
              <a:rPr lang="en-GB" dirty="0" err="1"/>
              <a:t>hasWings</a:t>
            </a:r>
            <a:r>
              <a:rPr lang="en-GB" dirty="0"/>
              <a:t>()=&gt;true;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@override</a:t>
            </a:r>
          </a:p>
          <a:p>
            <a:r>
              <a:rPr lang="en-GB" dirty="0"/>
              <a:t>  void speak() {</a:t>
            </a:r>
          </a:p>
          <a:p>
            <a:r>
              <a:rPr lang="en-GB" dirty="0"/>
              <a:t>   print("</a:t>
            </a:r>
            <a:r>
              <a:rPr lang="en-GB" dirty="0" err="1"/>
              <a:t>ewfvgbril</a:t>
            </a:r>
            <a:r>
              <a:rPr lang="en-GB" dirty="0" smtClean="0"/>
              <a:t>");}}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import '</a:t>
            </a:r>
            <a:r>
              <a:rPr lang="en-GB" dirty="0" err="1"/>
              <a:t>package:abs</a:t>
            </a:r>
            <a:r>
              <a:rPr lang="en-GB" dirty="0"/>
              <a:t>/</a:t>
            </a:r>
            <a:r>
              <a:rPr lang="en-GB" dirty="0" err="1"/>
              <a:t>lion.dart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package:abs</a:t>
            </a:r>
            <a:r>
              <a:rPr lang="en-GB" dirty="0"/>
              <a:t>/</a:t>
            </a:r>
            <a:r>
              <a:rPr lang="en-GB" dirty="0" err="1"/>
              <a:t>monster.dart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/>
              <a:t> lion </a:t>
            </a:r>
            <a:r>
              <a:rPr lang="en-GB" dirty="0" err="1"/>
              <a:t>lio</a:t>
            </a:r>
            <a:r>
              <a:rPr lang="en-GB" dirty="0"/>
              <a:t>=new lion();</a:t>
            </a:r>
          </a:p>
          <a:p>
            <a:r>
              <a:rPr lang="en-GB" dirty="0"/>
              <a:t> </a:t>
            </a:r>
            <a:r>
              <a:rPr lang="en-GB" dirty="0" err="1"/>
              <a:t>lio.speak</a:t>
            </a:r>
            <a:r>
              <a:rPr lang="en-GB" dirty="0"/>
              <a:t>();</a:t>
            </a:r>
          </a:p>
          <a:p>
            <a:r>
              <a:rPr lang="en-GB" dirty="0"/>
              <a:t> print("lion has backbone ${</a:t>
            </a:r>
            <a:r>
              <a:rPr lang="en-GB" dirty="0" err="1"/>
              <a:t>lio.hasBackbone</a:t>
            </a:r>
            <a:r>
              <a:rPr lang="en-GB" dirty="0"/>
              <a:t>()}");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</a:t>
            </a:r>
            <a:r>
              <a:rPr lang="en-GB" dirty="0" err="1"/>
              <a:t>monstor</a:t>
            </a:r>
            <a:r>
              <a:rPr lang="en-GB" dirty="0"/>
              <a:t> m=new </a:t>
            </a:r>
            <a:r>
              <a:rPr lang="en-GB" dirty="0" err="1"/>
              <a:t>monstor</a:t>
            </a:r>
            <a:r>
              <a:rPr lang="en-GB" dirty="0"/>
              <a:t>();</a:t>
            </a:r>
          </a:p>
          <a:p>
            <a:r>
              <a:rPr lang="en-GB" dirty="0"/>
              <a:t>  </a:t>
            </a:r>
            <a:r>
              <a:rPr lang="en-GB" dirty="0" err="1"/>
              <a:t>m.speak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506027"/>
            <a:ext cx="5348288" cy="22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8092" y="2650981"/>
            <a:ext cx="10058400" cy="1450757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47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PowerPoint Presentation</vt:lpstr>
      <vt:lpstr>Topics</vt:lpstr>
      <vt:lpstr>Abstract classes</vt:lpstr>
      <vt:lpstr>Solution: Create Concrete Class</vt:lpstr>
      <vt:lpstr>Interfaces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Mewara</dc:creator>
  <cp:lastModifiedBy>Prateek Mewara</cp:lastModifiedBy>
  <cp:revision>6</cp:revision>
  <dcterms:created xsi:type="dcterms:W3CDTF">2020-02-23T16:21:58Z</dcterms:created>
  <dcterms:modified xsi:type="dcterms:W3CDTF">2020-02-23T17:27:48Z</dcterms:modified>
</cp:coreProperties>
</file>