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8CA0C-BD56-4203-BDC3-09BC01172E40}" type="datetimeFigureOut">
              <a:rPr lang="en-GB" smtClean="0"/>
              <a:t>23/02/2020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4364-1B5F-4B9D-8DA5-96C2CBE5334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857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8CA0C-BD56-4203-BDC3-09BC01172E40}" type="datetimeFigureOut">
              <a:rPr lang="en-GB" smtClean="0"/>
              <a:t>23/02/2020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4364-1B5F-4B9D-8DA5-96C2CBE533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357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8CA0C-BD56-4203-BDC3-09BC01172E40}" type="datetimeFigureOut">
              <a:rPr lang="en-GB" smtClean="0"/>
              <a:t>23/02/2020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4364-1B5F-4B9D-8DA5-96C2CBE533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1873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8CA0C-BD56-4203-BDC3-09BC01172E40}" type="datetimeFigureOut">
              <a:rPr lang="en-GB" smtClean="0"/>
              <a:t>23/02/2020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4364-1B5F-4B9D-8DA5-96C2CBE533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029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8CA0C-BD56-4203-BDC3-09BC01172E40}" type="datetimeFigureOut">
              <a:rPr lang="en-GB" smtClean="0"/>
              <a:t>23/02/2020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4364-1B5F-4B9D-8DA5-96C2CBE5334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171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8CA0C-BD56-4203-BDC3-09BC01172E40}" type="datetimeFigureOut">
              <a:rPr lang="en-GB" smtClean="0"/>
              <a:t>23/02/2020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4364-1B5F-4B9D-8DA5-96C2CBE533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912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8CA0C-BD56-4203-BDC3-09BC01172E40}" type="datetimeFigureOut">
              <a:rPr lang="en-GB" smtClean="0"/>
              <a:t>23/02/2020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4364-1B5F-4B9D-8DA5-96C2CBE533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9098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8CA0C-BD56-4203-BDC3-09BC01172E40}" type="datetimeFigureOut">
              <a:rPr lang="en-GB" smtClean="0"/>
              <a:t>23/02/2020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4364-1B5F-4B9D-8DA5-96C2CBE533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8385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8CA0C-BD56-4203-BDC3-09BC01172E40}" type="datetimeFigureOut">
              <a:rPr lang="en-GB" smtClean="0"/>
              <a:t>23/02/2020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4364-1B5F-4B9D-8DA5-96C2CBE533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73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5F8CA0C-BD56-4203-BDC3-09BC01172E40}" type="datetimeFigureOut">
              <a:rPr lang="en-GB" smtClean="0"/>
              <a:t>23/02/2020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7D4364-1B5F-4B9D-8DA5-96C2CBE533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102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8CA0C-BD56-4203-BDC3-09BC01172E40}" type="datetimeFigureOut">
              <a:rPr lang="en-GB" smtClean="0"/>
              <a:t>23/02/2020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4364-1B5F-4B9D-8DA5-96C2CBE533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7590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5F8CA0C-BD56-4203-BDC3-09BC01172E40}" type="datetimeFigureOut">
              <a:rPr lang="en-GB" smtClean="0"/>
              <a:t>23/02/2020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C7D4364-1B5F-4B9D-8DA5-96C2CBE53343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592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>
            <a:normAutofit/>
          </a:bodyPr>
          <a:lstStyle/>
          <a:p>
            <a:pPr algn="ctr"/>
            <a:r>
              <a:rPr lang="en-GB" sz="4800" b="1" dirty="0" smtClean="0">
                <a:solidFill>
                  <a:schemeClr val="accent2">
                    <a:lumMod val="75000"/>
                  </a:schemeClr>
                </a:solidFill>
              </a:rPr>
              <a:t>MIXINS</a:t>
            </a:r>
            <a:endParaRPr lang="en-GB" sz="4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4" y="1134650"/>
            <a:ext cx="10134600" cy="269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18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Topics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 </a:t>
            </a:r>
            <a:r>
              <a:rPr lang="en-GB" dirty="0" err="1" smtClean="0"/>
              <a:t>Mixins</a:t>
            </a:r>
            <a:endParaRPr lang="en-GB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  <a:r>
              <a:rPr lang="en-GB" dirty="0" smtClean="0"/>
              <a:t>Examples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8439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it?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 err="1" smtClean="0"/>
              <a:t>Mixins</a:t>
            </a:r>
            <a:r>
              <a:rPr lang="en-GB" dirty="0" smtClean="0"/>
              <a:t> are a way of reusing a class’s code in multiple class hierarchies.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To use a </a:t>
            </a:r>
            <a:r>
              <a:rPr lang="en-GB" dirty="0" err="1" smtClean="0"/>
              <a:t>mixins</a:t>
            </a:r>
            <a:r>
              <a:rPr lang="en-GB" dirty="0" smtClean="0"/>
              <a:t>, use the with keyword followed by one or more </a:t>
            </a:r>
            <a:r>
              <a:rPr lang="en-GB" dirty="0" err="1" smtClean="0"/>
              <a:t>mixin</a:t>
            </a:r>
            <a:r>
              <a:rPr lang="en-GB" dirty="0" smtClean="0"/>
              <a:t> names.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41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class car{</a:t>
            </a:r>
          </a:p>
          <a:p>
            <a:r>
              <a:rPr lang="en-GB" dirty="0"/>
              <a:t>  </a:t>
            </a:r>
            <a:r>
              <a:rPr lang="en-GB" dirty="0" err="1"/>
              <a:t>int</a:t>
            </a:r>
            <a:r>
              <a:rPr lang="en-GB" dirty="0"/>
              <a:t> doors()=&gt;4;</a:t>
            </a:r>
          </a:p>
          <a:p>
            <a:r>
              <a:rPr lang="en-GB" dirty="0"/>
              <a:t>  String </a:t>
            </a:r>
            <a:r>
              <a:rPr lang="en-GB" dirty="0" err="1"/>
              <a:t>color</a:t>
            </a:r>
            <a:r>
              <a:rPr lang="en-GB" dirty="0"/>
              <a:t>()=&gt;'black';</a:t>
            </a:r>
          </a:p>
          <a:p>
            <a:r>
              <a:rPr lang="en-GB" dirty="0"/>
              <a:t>  void </a:t>
            </a:r>
            <a:r>
              <a:rPr lang="en-GB" dirty="0" err="1"/>
              <a:t>playMusic</a:t>
            </a:r>
            <a:r>
              <a:rPr lang="en-GB" dirty="0"/>
              <a:t>(){</a:t>
            </a:r>
          </a:p>
          <a:p>
            <a:r>
              <a:rPr lang="en-GB" dirty="0"/>
              <a:t>    for(</a:t>
            </a:r>
            <a:r>
              <a:rPr lang="en-GB" dirty="0" err="1"/>
              <a:t>int</a:t>
            </a:r>
            <a:r>
              <a:rPr lang="en-GB" dirty="0"/>
              <a:t> </a:t>
            </a:r>
            <a:r>
              <a:rPr lang="en-GB" dirty="0" err="1"/>
              <a:t>i</a:t>
            </a:r>
            <a:r>
              <a:rPr lang="en-GB" dirty="0"/>
              <a:t>=0;i&lt;3;i++){</a:t>
            </a:r>
          </a:p>
          <a:p>
            <a:r>
              <a:rPr lang="en-GB" dirty="0"/>
              <a:t>      print('Sa Re Ga Ma Pa Da Ni Sa');</a:t>
            </a:r>
          </a:p>
          <a:p>
            <a:r>
              <a:rPr lang="en-GB" dirty="0"/>
              <a:t>    }</a:t>
            </a:r>
          </a:p>
          <a:p>
            <a:r>
              <a:rPr lang="en-GB" dirty="0"/>
              <a:t>  }</a:t>
            </a:r>
          </a:p>
          <a:p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}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class truck{</a:t>
            </a:r>
          </a:p>
          <a:p>
            <a:r>
              <a:rPr lang="en-GB" dirty="0"/>
              <a:t>  bool has4x4()=&gt;true;</a:t>
            </a:r>
          </a:p>
          <a:p>
            <a:r>
              <a:rPr lang="en-GB" dirty="0"/>
              <a:t>  bool </a:t>
            </a:r>
            <a:r>
              <a:rPr lang="en-GB" dirty="0" err="1"/>
              <a:t>hasBed</a:t>
            </a:r>
            <a:r>
              <a:rPr lang="en-GB" dirty="0"/>
              <a:t>()=&gt;true;</a:t>
            </a:r>
          </a:p>
          <a:p>
            <a:r>
              <a:rPr lang="en-GB" dirty="0"/>
              <a:t>  </a:t>
            </a:r>
            <a:r>
              <a:rPr lang="en-GB" dirty="0" err="1"/>
              <a:t>int</a:t>
            </a:r>
            <a:r>
              <a:rPr lang="en-GB" dirty="0"/>
              <a:t> doors()=&gt;2;</a:t>
            </a:r>
          </a:p>
          <a:p>
            <a:r>
              <a:rPr lang="en-GB" dirty="0"/>
              <a:t>  String </a:t>
            </a:r>
            <a:r>
              <a:rPr lang="en-GB" dirty="0" err="1"/>
              <a:t>color</a:t>
            </a:r>
            <a:r>
              <a:rPr lang="en-GB" dirty="0"/>
              <a:t>()=&gt;'red';</a:t>
            </a:r>
          </a:p>
          <a:p>
            <a:r>
              <a:rPr lang="en-GB" dirty="0"/>
              <a:t>  void </a:t>
            </a:r>
            <a:r>
              <a:rPr lang="en-GB" dirty="0" err="1" smtClean="0"/>
              <a:t>honkTheHorn</a:t>
            </a:r>
            <a:r>
              <a:rPr lang="en-GB" dirty="0" smtClean="0"/>
              <a:t>()</a:t>
            </a:r>
            <a:endParaRPr lang="en-GB" dirty="0"/>
          </a:p>
          <a:p>
            <a:r>
              <a:rPr lang="en-GB" dirty="0"/>
              <a:t>{</a:t>
            </a:r>
          </a:p>
          <a:p>
            <a:r>
              <a:rPr lang="en-GB" dirty="0"/>
              <a:t>  print("HORN");</a:t>
            </a:r>
          </a:p>
          <a:p>
            <a:r>
              <a:rPr lang="en-GB" dirty="0"/>
              <a:t>}}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118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import '</a:t>
            </a:r>
            <a:r>
              <a:rPr lang="en-GB" dirty="0" err="1"/>
              <a:t>mix.dart</a:t>
            </a:r>
            <a:r>
              <a:rPr lang="en-GB" dirty="0"/>
              <a:t>';</a:t>
            </a:r>
          </a:p>
          <a:p>
            <a:r>
              <a:rPr lang="en-GB" dirty="0"/>
              <a:t>import '</a:t>
            </a:r>
            <a:r>
              <a:rPr lang="en-GB" dirty="0" err="1"/>
              <a:t>truck.dart</a:t>
            </a:r>
            <a:r>
              <a:rPr lang="en-GB" dirty="0"/>
              <a:t>';</a:t>
            </a:r>
          </a:p>
          <a:p>
            <a:r>
              <a:rPr lang="en-GB" dirty="0"/>
              <a:t/>
            </a:r>
            <a:br>
              <a:rPr lang="en-GB" dirty="0"/>
            </a:br>
            <a:r>
              <a:rPr lang="en-GB" dirty="0"/>
              <a:t>class </a:t>
            </a:r>
            <a:r>
              <a:rPr lang="en-GB" dirty="0" err="1"/>
              <a:t>suv</a:t>
            </a:r>
            <a:r>
              <a:rPr lang="en-GB" dirty="0"/>
              <a:t> extends car with truck{</a:t>
            </a:r>
          </a:p>
          <a:p>
            <a:r>
              <a:rPr lang="en-GB" dirty="0"/>
              <a:t>  </a:t>
            </a:r>
          </a:p>
          <a:p>
            <a:r>
              <a:rPr lang="en-GB" dirty="0"/>
              <a:t>}</a:t>
            </a:r>
          </a:p>
          <a:p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import '</a:t>
            </a:r>
            <a:r>
              <a:rPr lang="en-GB" dirty="0" err="1"/>
              <a:t>package:mix</a:t>
            </a:r>
            <a:r>
              <a:rPr lang="en-GB" dirty="0"/>
              <a:t>/</a:t>
            </a:r>
            <a:r>
              <a:rPr lang="en-GB" dirty="0" err="1"/>
              <a:t>suv.dart</a:t>
            </a:r>
            <a:r>
              <a:rPr lang="en-GB" dirty="0"/>
              <a:t>';</a:t>
            </a:r>
          </a:p>
          <a:p>
            <a:r>
              <a:rPr lang="en-GB" dirty="0"/>
              <a:t/>
            </a:r>
            <a:br>
              <a:rPr lang="en-GB" dirty="0"/>
            </a:br>
            <a:r>
              <a:rPr lang="en-GB" dirty="0"/>
              <a:t>void main(List&lt;String&gt; arguments) {</a:t>
            </a:r>
          </a:p>
          <a:p>
            <a:r>
              <a:rPr lang="en-GB" dirty="0" err="1"/>
              <a:t>suv</a:t>
            </a:r>
            <a:r>
              <a:rPr lang="en-GB" dirty="0"/>
              <a:t> jeep=new </a:t>
            </a:r>
            <a:r>
              <a:rPr lang="en-GB" dirty="0" err="1"/>
              <a:t>suv</a:t>
            </a:r>
            <a:r>
              <a:rPr lang="en-GB" dirty="0"/>
              <a:t>();</a:t>
            </a:r>
          </a:p>
          <a:p>
            <a:r>
              <a:rPr lang="en-GB" dirty="0"/>
              <a:t>print(jeep.has4x4());</a:t>
            </a:r>
          </a:p>
          <a:p>
            <a:r>
              <a:rPr lang="en-GB" dirty="0"/>
              <a:t>print(</a:t>
            </a:r>
            <a:r>
              <a:rPr lang="en-GB" dirty="0" err="1"/>
              <a:t>jeep.doors</a:t>
            </a:r>
            <a:r>
              <a:rPr lang="en-GB" dirty="0"/>
              <a:t>());</a:t>
            </a:r>
          </a:p>
          <a:p>
            <a:r>
              <a:rPr lang="en-GB" dirty="0"/>
              <a:t>print(</a:t>
            </a:r>
            <a:r>
              <a:rPr lang="en-GB" dirty="0" err="1"/>
              <a:t>jeep.color</a:t>
            </a:r>
            <a:r>
              <a:rPr lang="en-GB" dirty="0"/>
              <a:t>());</a:t>
            </a:r>
          </a:p>
          <a:p>
            <a:r>
              <a:rPr lang="en-GB" dirty="0" err="1" smtClean="0"/>
              <a:t>jeep.honkTheHorn</a:t>
            </a:r>
            <a:r>
              <a:rPr lang="en-GB" dirty="0" smtClean="0"/>
              <a:t>();</a:t>
            </a:r>
            <a:endParaRPr lang="en-GB" dirty="0"/>
          </a:p>
          <a:p>
            <a:r>
              <a:rPr lang="en-GB" dirty="0" err="1"/>
              <a:t>jeep.playMusic</a:t>
            </a:r>
            <a:r>
              <a:rPr lang="en-GB" dirty="0"/>
              <a:t>();</a:t>
            </a:r>
          </a:p>
          <a:p>
            <a:r>
              <a:rPr lang="en-GB" dirty="0" smtClean="0"/>
              <a:t>}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4073842"/>
            <a:ext cx="4046220" cy="253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71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class </a:t>
            </a:r>
            <a:r>
              <a:rPr lang="en-GB" dirty="0" err="1"/>
              <a:t>lemo</a:t>
            </a:r>
            <a:r>
              <a:rPr lang="en-GB" dirty="0"/>
              <a:t>{</a:t>
            </a:r>
          </a:p>
          <a:p>
            <a:r>
              <a:rPr lang="en-GB" dirty="0"/>
              <a:t>  </a:t>
            </a:r>
            <a:r>
              <a:rPr lang="en-GB" dirty="0" err="1"/>
              <a:t>int</a:t>
            </a:r>
            <a:r>
              <a:rPr lang="en-GB" dirty="0"/>
              <a:t> doors()=&gt;8;</a:t>
            </a:r>
          </a:p>
          <a:p>
            <a:r>
              <a:rPr lang="en-GB" dirty="0"/>
              <a:t>  String </a:t>
            </a:r>
            <a:r>
              <a:rPr lang="en-GB" dirty="0" err="1"/>
              <a:t>color</a:t>
            </a:r>
            <a:r>
              <a:rPr lang="en-GB" dirty="0"/>
              <a:t>()=&gt;'red';</a:t>
            </a:r>
          </a:p>
          <a:p>
            <a:r>
              <a:rPr lang="en-GB" dirty="0" smtClean="0"/>
              <a:t>}</a:t>
            </a:r>
          </a:p>
          <a:p>
            <a:r>
              <a:rPr lang="en-GB" dirty="0"/>
              <a:t>import '</a:t>
            </a:r>
            <a:r>
              <a:rPr lang="en-GB" dirty="0" err="1"/>
              <a:t>mix.dart</a:t>
            </a:r>
            <a:r>
              <a:rPr lang="en-GB" dirty="0"/>
              <a:t>';</a:t>
            </a:r>
          </a:p>
          <a:p>
            <a:r>
              <a:rPr lang="en-GB" dirty="0"/>
              <a:t>import '</a:t>
            </a:r>
            <a:r>
              <a:rPr lang="en-GB" dirty="0" err="1"/>
              <a:t>truck.dart</a:t>
            </a:r>
            <a:r>
              <a:rPr lang="en-GB" dirty="0"/>
              <a:t>';</a:t>
            </a:r>
          </a:p>
          <a:p>
            <a:r>
              <a:rPr lang="en-GB" dirty="0"/>
              <a:t>import '</a:t>
            </a:r>
            <a:r>
              <a:rPr lang="en-GB" dirty="0" err="1"/>
              <a:t>package:mix</a:t>
            </a:r>
            <a:r>
              <a:rPr lang="en-GB" dirty="0"/>
              <a:t>/</a:t>
            </a:r>
            <a:r>
              <a:rPr lang="en-GB" dirty="0" err="1"/>
              <a:t>lemo.dart</a:t>
            </a:r>
            <a:r>
              <a:rPr lang="en-GB" dirty="0"/>
              <a:t>';</a:t>
            </a:r>
          </a:p>
          <a:p>
            <a:r>
              <a:rPr lang="en-GB" dirty="0"/>
              <a:t>class </a:t>
            </a:r>
            <a:r>
              <a:rPr lang="en-GB" dirty="0" err="1"/>
              <a:t>suv</a:t>
            </a:r>
            <a:r>
              <a:rPr lang="en-GB" dirty="0"/>
              <a:t> extends car with truck, </a:t>
            </a:r>
            <a:r>
              <a:rPr lang="en-GB" dirty="0" err="1"/>
              <a:t>lemo</a:t>
            </a:r>
            <a:r>
              <a:rPr lang="en-GB" dirty="0"/>
              <a:t>{</a:t>
            </a:r>
          </a:p>
          <a:p>
            <a:r>
              <a:rPr lang="en-GB" dirty="0"/>
              <a:t>  </a:t>
            </a:r>
          </a:p>
          <a:p>
            <a:r>
              <a:rPr lang="en-GB" dirty="0" smtClean="0"/>
              <a:t>}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import '</a:t>
            </a:r>
            <a:r>
              <a:rPr lang="en-GB" dirty="0" err="1"/>
              <a:t>package:mix</a:t>
            </a:r>
            <a:r>
              <a:rPr lang="en-GB" dirty="0"/>
              <a:t>/</a:t>
            </a:r>
            <a:r>
              <a:rPr lang="en-GB" dirty="0" err="1"/>
              <a:t>suv.dart</a:t>
            </a:r>
            <a:r>
              <a:rPr lang="en-GB" dirty="0"/>
              <a:t>';</a:t>
            </a:r>
          </a:p>
          <a:p>
            <a:r>
              <a:rPr lang="en-GB" dirty="0"/>
              <a:t/>
            </a:r>
            <a:br>
              <a:rPr lang="en-GB" dirty="0"/>
            </a:br>
            <a:r>
              <a:rPr lang="en-GB" dirty="0"/>
              <a:t>void main(List&lt;String&gt; arguments) {</a:t>
            </a:r>
          </a:p>
          <a:p>
            <a:r>
              <a:rPr lang="en-GB" dirty="0" err="1"/>
              <a:t>suv</a:t>
            </a:r>
            <a:r>
              <a:rPr lang="en-GB" dirty="0"/>
              <a:t> jeep=new </a:t>
            </a:r>
            <a:r>
              <a:rPr lang="en-GB" dirty="0" err="1"/>
              <a:t>suv</a:t>
            </a:r>
            <a:r>
              <a:rPr lang="en-GB" dirty="0"/>
              <a:t>();</a:t>
            </a:r>
          </a:p>
          <a:p>
            <a:r>
              <a:rPr lang="en-GB" dirty="0"/>
              <a:t>print(jeep.has4x4());</a:t>
            </a:r>
          </a:p>
          <a:p>
            <a:r>
              <a:rPr lang="en-GB" dirty="0"/>
              <a:t>print(</a:t>
            </a:r>
            <a:r>
              <a:rPr lang="en-GB" dirty="0" err="1"/>
              <a:t>jeep.doors</a:t>
            </a:r>
            <a:r>
              <a:rPr lang="en-GB" dirty="0"/>
              <a:t>());</a:t>
            </a:r>
          </a:p>
          <a:p>
            <a:r>
              <a:rPr lang="en-GB" dirty="0"/>
              <a:t>print(</a:t>
            </a:r>
            <a:r>
              <a:rPr lang="en-GB" dirty="0" err="1"/>
              <a:t>jeep.color</a:t>
            </a:r>
            <a:r>
              <a:rPr lang="en-GB" dirty="0"/>
              <a:t>());</a:t>
            </a:r>
          </a:p>
          <a:p>
            <a:r>
              <a:rPr lang="en-GB" dirty="0" err="1" smtClean="0"/>
              <a:t>jeep.honkTheHorn</a:t>
            </a:r>
            <a:r>
              <a:rPr lang="en-GB" dirty="0" smtClean="0"/>
              <a:t>();</a:t>
            </a:r>
            <a:endParaRPr lang="en-GB" dirty="0"/>
          </a:p>
          <a:p>
            <a:r>
              <a:rPr lang="en-GB" dirty="0" err="1"/>
              <a:t>jeep.playMusic</a:t>
            </a:r>
            <a:r>
              <a:rPr lang="en-GB" dirty="0"/>
              <a:t>();</a:t>
            </a:r>
          </a:p>
          <a:p>
            <a:r>
              <a:rPr lang="en-GB" dirty="0" smtClean="0"/>
              <a:t>}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2975" y="4110037"/>
            <a:ext cx="3629025" cy="241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9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import '</a:t>
            </a:r>
            <a:r>
              <a:rPr lang="en-GB" dirty="0" err="1"/>
              <a:t>mix.dart</a:t>
            </a:r>
            <a:r>
              <a:rPr lang="en-GB" dirty="0"/>
              <a:t>';</a:t>
            </a:r>
          </a:p>
          <a:p>
            <a:r>
              <a:rPr lang="en-GB" dirty="0"/>
              <a:t>import '</a:t>
            </a:r>
            <a:r>
              <a:rPr lang="en-GB" dirty="0" err="1"/>
              <a:t>truck.dart</a:t>
            </a:r>
            <a:r>
              <a:rPr lang="en-GB" dirty="0"/>
              <a:t>';</a:t>
            </a:r>
          </a:p>
          <a:p>
            <a:r>
              <a:rPr lang="en-GB" dirty="0"/>
              <a:t>import '</a:t>
            </a:r>
            <a:r>
              <a:rPr lang="en-GB" dirty="0" err="1"/>
              <a:t>package:mix</a:t>
            </a:r>
            <a:r>
              <a:rPr lang="en-GB" dirty="0"/>
              <a:t>/</a:t>
            </a:r>
            <a:r>
              <a:rPr lang="en-GB" dirty="0" err="1"/>
              <a:t>lemo.dart</a:t>
            </a:r>
            <a:r>
              <a:rPr lang="en-GB" dirty="0"/>
              <a:t>';</a:t>
            </a:r>
          </a:p>
          <a:p>
            <a:r>
              <a:rPr lang="en-GB" dirty="0"/>
              <a:t>class </a:t>
            </a:r>
            <a:r>
              <a:rPr lang="en-GB" dirty="0" err="1"/>
              <a:t>suv</a:t>
            </a:r>
            <a:r>
              <a:rPr lang="en-GB" dirty="0"/>
              <a:t> extends car with truck, </a:t>
            </a:r>
            <a:r>
              <a:rPr lang="en-GB" dirty="0" err="1"/>
              <a:t>lemo</a:t>
            </a:r>
            <a:r>
              <a:rPr lang="en-GB" dirty="0"/>
              <a:t>{</a:t>
            </a:r>
          </a:p>
          <a:p>
            <a:r>
              <a:rPr lang="en-GB" dirty="0"/>
              <a:t>  String </a:t>
            </a:r>
            <a:r>
              <a:rPr lang="en-GB" dirty="0" err="1"/>
              <a:t>color</a:t>
            </a:r>
            <a:r>
              <a:rPr lang="en-GB" dirty="0"/>
              <a:t>()=&gt;'sky blue';</a:t>
            </a:r>
          </a:p>
          <a:p>
            <a:r>
              <a:rPr lang="en-GB" dirty="0"/>
              <a:t>  </a:t>
            </a:r>
            <a:r>
              <a:rPr lang="en-GB" dirty="0" err="1"/>
              <a:t>int</a:t>
            </a:r>
            <a:r>
              <a:rPr lang="en-GB" dirty="0"/>
              <a:t> doors()=&gt;3;</a:t>
            </a:r>
          </a:p>
          <a:p>
            <a:r>
              <a:rPr lang="en-GB" dirty="0"/>
              <a:t>}</a:t>
            </a:r>
          </a:p>
          <a:p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import '</a:t>
            </a:r>
            <a:r>
              <a:rPr lang="en-GB" dirty="0" err="1"/>
              <a:t>package:mix</a:t>
            </a:r>
            <a:r>
              <a:rPr lang="en-GB" dirty="0"/>
              <a:t>/</a:t>
            </a:r>
            <a:r>
              <a:rPr lang="en-GB" dirty="0" err="1"/>
              <a:t>suv.dart</a:t>
            </a:r>
            <a:r>
              <a:rPr lang="en-GB" dirty="0"/>
              <a:t>';</a:t>
            </a:r>
          </a:p>
          <a:p>
            <a:r>
              <a:rPr lang="en-GB" dirty="0"/>
              <a:t/>
            </a:r>
            <a:br>
              <a:rPr lang="en-GB" dirty="0"/>
            </a:br>
            <a:r>
              <a:rPr lang="en-GB" dirty="0"/>
              <a:t>void main(List&lt;String&gt; arguments) {</a:t>
            </a:r>
          </a:p>
          <a:p>
            <a:r>
              <a:rPr lang="en-GB" dirty="0" err="1"/>
              <a:t>suv</a:t>
            </a:r>
            <a:r>
              <a:rPr lang="en-GB" dirty="0"/>
              <a:t> jeep=new </a:t>
            </a:r>
            <a:r>
              <a:rPr lang="en-GB" dirty="0" err="1"/>
              <a:t>suv</a:t>
            </a:r>
            <a:r>
              <a:rPr lang="en-GB" dirty="0"/>
              <a:t>();</a:t>
            </a:r>
          </a:p>
          <a:p>
            <a:r>
              <a:rPr lang="en-GB" dirty="0"/>
              <a:t>print(jeep.has4x4());</a:t>
            </a:r>
          </a:p>
          <a:p>
            <a:r>
              <a:rPr lang="en-GB" dirty="0"/>
              <a:t>print(</a:t>
            </a:r>
            <a:r>
              <a:rPr lang="en-GB" dirty="0" err="1"/>
              <a:t>jeep.doors</a:t>
            </a:r>
            <a:r>
              <a:rPr lang="en-GB" dirty="0"/>
              <a:t>());</a:t>
            </a:r>
          </a:p>
          <a:p>
            <a:r>
              <a:rPr lang="en-GB" dirty="0"/>
              <a:t>print(</a:t>
            </a:r>
            <a:r>
              <a:rPr lang="en-GB" dirty="0" err="1"/>
              <a:t>jeep.color</a:t>
            </a:r>
            <a:r>
              <a:rPr lang="en-GB" dirty="0"/>
              <a:t>());</a:t>
            </a:r>
          </a:p>
          <a:p>
            <a:r>
              <a:rPr lang="en-GB" dirty="0" err="1"/>
              <a:t>jeep.honkTheHord</a:t>
            </a:r>
            <a:r>
              <a:rPr lang="en-GB" dirty="0"/>
              <a:t>();</a:t>
            </a:r>
          </a:p>
          <a:p>
            <a:r>
              <a:rPr lang="en-GB" dirty="0" err="1"/>
              <a:t>jeep.playMusic</a:t>
            </a:r>
            <a:r>
              <a:rPr lang="en-GB" dirty="0"/>
              <a:t>();</a:t>
            </a:r>
          </a:p>
          <a:p>
            <a:r>
              <a:rPr lang="en-GB" dirty="0"/>
              <a:t>}</a:t>
            </a:r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060" y="4420081"/>
            <a:ext cx="3497579" cy="211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346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58092" y="2650981"/>
            <a:ext cx="10058400" cy="1450757"/>
          </a:xfrm>
        </p:spPr>
        <p:txBody>
          <a:bodyPr/>
          <a:lstStyle/>
          <a:p>
            <a:pPr algn="ctr"/>
            <a:r>
              <a:rPr lang="en-GB" b="1" dirty="0" smtClean="0">
                <a:solidFill>
                  <a:schemeClr val="accent1">
                    <a:lumMod val="75000"/>
                  </a:schemeClr>
                </a:solidFill>
              </a:rPr>
              <a:t>Thank You</a:t>
            </a:r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72484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</TotalTime>
  <Words>52</Words>
  <Application>Microsoft Office PowerPoint</Application>
  <PresentationFormat>Widescreen</PresentationFormat>
  <Paragraphs>76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Wingdings</vt:lpstr>
      <vt:lpstr>Retrospect</vt:lpstr>
      <vt:lpstr>PowerPoint Presentation</vt:lpstr>
      <vt:lpstr>Topics</vt:lpstr>
      <vt:lpstr>What is it?</vt:lpstr>
      <vt:lpstr>Example</vt:lpstr>
      <vt:lpstr>PowerPoint Presentation</vt:lpstr>
      <vt:lpstr>PowerPoint Presentation</vt:lpstr>
      <vt:lpstr>PowerPoint Presentation</vt:lpstr>
      <vt:lpstr>Thank You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Prateek Mewara</dc:creator>
  <cp:lastModifiedBy>Prateek Mewara</cp:lastModifiedBy>
  <cp:revision>3</cp:revision>
  <dcterms:created xsi:type="dcterms:W3CDTF">2020-02-23T17:30:03Z</dcterms:created>
  <dcterms:modified xsi:type="dcterms:W3CDTF">2020-02-23T18:00:09Z</dcterms:modified>
</cp:coreProperties>
</file>