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23" r:id="rId2"/>
    <p:sldId id="324" r:id="rId3"/>
    <p:sldId id="296" r:id="rId4"/>
    <p:sldId id="332" r:id="rId5"/>
    <p:sldId id="334" r:id="rId6"/>
    <p:sldId id="333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31" r:id="rId18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0"/>
    <a:srgbClr val="03A9F3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804" y="-90"/>
      </p:cViewPr>
      <p:guideLst>
        <p:guide orient="horz" pos="1620"/>
        <p:guide pos="2880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4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7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3003774" y="3650636"/>
            <a:ext cx="6149751" cy="853102"/>
          </a:xfrm>
          <a:prstGeom prst="rect">
            <a:avLst/>
          </a:pr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1D97B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>
            <a:spLocks noChangeArrowheads="1"/>
          </p:cNvSpPr>
          <p:nvPr/>
        </p:nvSpPr>
        <p:spPr bwMode="auto">
          <a:xfrm>
            <a:off x="2962690" y="3247016"/>
            <a:ext cx="9925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100" b="1" dirty="0" smtClean="0">
                <a:solidFill>
                  <a:srgbClr val="ED7D3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杨振威</a:t>
            </a:r>
            <a:endParaRPr lang="zh-CN" altLang="en-US" sz="2100" b="1" dirty="0">
              <a:solidFill>
                <a:srgbClr val="ED7D3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/>
          <p:cNvSpPr>
            <a:spLocks noChangeArrowheads="1"/>
          </p:cNvSpPr>
          <p:nvPr/>
        </p:nvSpPr>
        <p:spPr bwMode="auto">
          <a:xfrm>
            <a:off x="3003774" y="3744278"/>
            <a:ext cx="61094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i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ndroid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开发中的一些小技巧</a:t>
            </a:r>
          </a:p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36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40657" y="812722"/>
            <a:ext cx="291649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Fragment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中的上下文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552353" y="1290318"/>
            <a:ext cx="5752214" cy="62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一般我们在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Fragment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中获得上下文喜欢用</a:t>
            </a:r>
            <a:r>
              <a:rPr lang="en-US" altLang="zh-CN" sz="1400" dirty="0" err="1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getActivity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(),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但我更喜欢另一种方法。</a:t>
            </a:r>
            <a:endParaRPr lang="zh-CN" altLang="en-US" sz="1400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71" y="2199389"/>
            <a:ext cx="31242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59" y="2482480"/>
            <a:ext cx="3838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4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40657" y="812722"/>
            <a:ext cx="327395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layout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中的控件命名技巧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552353" y="1290318"/>
            <a:ext cx="5752214" cy="32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控件缩写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_layout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名字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</a:t>
            </a:r>
            <a:endParaRPr lang="zh-CN" altLang="en-US" sz="1400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53" y="1694897"/>
            <a:ext cx="47053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3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40657" y="812722"/>
            <a:ext cx="1563555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、布局优化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552353" y="1290318"/>
            <a:ext cx="5752214" cy="266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结合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代码讲解。</a:t>
            </a:r>
            <a:endParaRPr lang="en-US" altLang="zh-CN" sz="1400" dirty="0" smtClean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en-US" altLang="zh-CN" sz="1400" dirty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&lt;include/&gt;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400" dirty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、减少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嵌套</a:t>
            </a:r>
            <a:endParaRPr lang="en-US" altLang="zh-CN" sz="1400" dirty="0" smtClean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&lt; merge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/&gt;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、用</a:t>
            </a:r>
            <a:r>
              <a:rPr lang="en-US" altLang="zh-CN" sz="1400" dirty="0" err="1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TextView</a:t>
            </a:r>
            <a:r>
              <a:rPr lang="zh-CN" altLang="en-US" sz="1400" dirty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同时显示图片和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en-US" altLang="zh-CN" sz="1400" dirty="0" smtClean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400" dirty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、灵活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400" dirty="0" err="1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TextView</a:t>
            </a:r>
            <a:r>
              <a:rPr lang="zh-CN" altLang="en-US" sz="1400" dirty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行间距</a:t>
            </a:r>
            <a:endParaRPr lang="en-US" altLang="zh-CN" sz="1400" dirty="0" smtClean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、用</a:t>
            </a:r>
            <a:r>
              <a:rPr lang="en-US" altLang="zh-CN" sz="1400" dirty="0" err="1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LinearLayout</a:t>
            </a:r>
            <a:r>
              <a:rPr lang="zh-CN" altLang="en-US" sz="1400" dirty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自带的分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割线</a:t>
            </a:r>
            <a:endParaRPr lang="en-US" altLang="zh-CN" sz="1400" dirty="0" smtClean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、灵活使用</a:t>
            </a:r>
            <a:r>
              <a:rPr lang="en-US" altLang="zh-CN" sz="1400" dirty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Space</a:t>
            </a:r>
            <a:r>
              <a:rPr lang="zh-CN" altLang="en-US" sz="1400" dirty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控件</a:t>
            </a:r>
            <a:endParaRPr lang="zh-CN" altLang="en-US" sz="1400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40657" y="812722"/>
            <a:ext cx="3174573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android studio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常用插件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552353" y="1290318"/>
            <a:ext cx="5752214" cy="6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ButterKnife</a:t>
            </a:r>
            <a:r>
              <a:rPr lang="en-US" altLang="zh-CN" sz="1400" dirty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Zelezny</a:t>
            </a:r>
            <a:endParaRPr lang="en-US" altLang="zh-CN" sz="1400" dirty="0" smtClean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GsonFormat</a:t>
            </a:r>
            <a:endParaRPr lang="zh-CN" altLang="en-US" sz="1400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7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40657" y="812722"/>
            <a:ext cx="229131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、全局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exception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552353" y="1290318"/>
            <a:ext cx="5752214" cy="93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在全局的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exception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中，把常见的一些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exception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捕捉到，并且自动弹出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toast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提示。这样在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activity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中，我们只需要把异常抛出即可被自动捕捉。</a:t>
            </a:r>
            <a:endParaRPr lang="en-US" altLang="zh-CN" sz="1400" dirty="0" smtClean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结合代码讲解。</a:t>
            </a:r>
            <a:endParaRPr lang="zh-CN" altLang="en-US" sz="1400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40657" y="812722"/>
            <a:ext cx="3477733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Handler+runnable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的妙用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552353" y="1290318"/>
            <a:ext cx="1627170" cy="230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这是我在一个温控项目中解决问题时候的突然灵光一现，觉得这种思路不错，这种思路在我以后的项目中也常用到。传递一种思路，结合项目代码讲解。</a:t>
            </a:r>
            <a:endParaRPr lang="zh-CN" altLang="en-US" sz="1400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90" y="95902"/>
            <a:ext cx="2701223" cy="46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0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40657" y="812722"/>
            <a:ext cx="2732144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、书籍和公众号推荐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552353" y="1290318"/>
            <a:ext cx="5752214" cy="32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推荐两本书和我认为不错的两个公众号</a:t>
            </a:r>
            <a:endParaRPr lang="zh-CN" altLang="en-US" sz="1400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8" y="1610464"/>
            <a:ext cx="2133582" cy="274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81" y="1610464"/>
            <a:ext cx="1943680" cy="263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87054" y="1610464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两个微信公众号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、鸿</a:t>
            </a:r>
            <a:r>
              <a:rPr lang="zh-CN" altLang="en-US" dirty="0" smtClean="0"/>
              <a:t>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、移动开发前线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793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>
            <a:spLocks/>
          </p:cNvSpPr>
          <p:nvPr/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AFA48E6-3377-497B-8AD0-83C1C51C984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rPr>
              <a:pPr marL="0" marR="0" lvl="0" indent="0" algn="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17</a:t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5"/>
          <p:cNvSpPr>
            <a:spLocks noChangeArrowheads="1"/>
          </p:cNvSpPr>
          <p:nvPr/>
        </p:nvSpPr>
        <p:spPr bwMode="auto">
          <a:xfrm>
            <a:off x="4154488" y="2046288"/>
            <a:ext cx="503237" cy="1754187"/>
          </a:xfrm>
          <a:custGeom>
            <a:avLst/>
            <a:gdLst>
              <a:gd name="T0" fmla="*/ 55984 w 503853"/>
              <a:gd name="T1" fmla="*/ 0 h 1754155"/>
              <a:gd name="T2" fmla="*/ 503853 w 503853"/>
              <a:gd name="T3" fmla="*/ 391885 h 1754155"/>
              <a:gd name="T4" fmla="*/ 0 w 503853"/>
              <a:gd name="T5" fmla="*/ 1754155 h 1754155"/>
              <a:gd name="T6" fmla="*/ 55984 w 503853"/>
              <a:gd name="T7" fmla="*/ 0 h 1754155"/>
              <a:gd name="T8" fmla="*/ 0 60000 65536"/>
              <a:gd name="T9" fmla="*/ 0 60000 65536"/>
              <a:gd name="T10" fmla="*/ 0 60000 65536"/>
              <a:gd name="T11" fmla="*/ 0 60000 65536"/>
              <a:gd name="T12" fmla="*/ 0 w 503853"/>
              <a:gd name="T13" fmla="*/ 0 h 1754155"/>
              <a:gd name="T14" fmla="*/ 503853 w 503853"/>
              <a:gd name="T15" fmla="*/ 1754155 h 1754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853" h="1754155">
                <a:moveTo>
                  <a:pt x="55984" y="0"/>
                </a:moveTo>
                <a:lnTo>
                  <a:pt x="503853" y="391885"/>
                </a:lnTo>
                <a:lnTo>
                  <a:pt x="0" y="1754155"/>
                </a:lnTo>
                <a:lnTo>
                  <a:pt x="55984" y="0"/>
                </a:lnTo>
                <a:close/>
              </a:path>
            </a:pathLst>
          </a:custGeom>
          <a:solidFill>
            <a:srgbClr val="145C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36"/>
          <p:cNvSpPr>
            <a:spLocks noChangeArrowheads="1"/>
          </p:cNvSpPr>
          <p:nvPr/>
        </p:nvSpPr>
        <p:spPr bwMode="auto">
          <a:xfrm>
            <a:off x="3638550" y="1779588"/>
            <a:ext cx="1157288" cy="509587"/>
          </a:xfrm>
          <a:custGeom>
            <a:avLst/>
            <a:gdLst>
              <a:gd name="T0" fmla="*/ 0 w 1156996"/>
              <a:gd name="T1" fmla="*/ 6220 h 510073"/>
              <a:gd name="T2" fmla="*/ 1156996 w 1156996"/>
              <a:gd name="T3" fmla="*/ 0 h 510073"/>
              <a:gd name="T4" fmla="*/ 124408 w 1156996"/>
              <a:gd name="T5" fmla="*/ 510073 h 510073"/>
              <a:gd name="T6" fmla="*/ 0 w 1156996"/>
              <a:gd name="T7" fmla="*/ 6220 h 510073"/>
              <a:gd name="T8" fmla="*/ 0 60000 65536"/>
              <a:gd name="T9" fmla="*/ 0 60000 65536"/>
              <a:gd name="T10" fmla="*/ 0 60000 65536"/>
              <a:gd name="T11" fmla="*/ 0 60000 65536"/>
              <a:gd name="T12" fmla="*/ 0 w 1156996"/>
              <a:gd name="T13" fmla="*/ 0 h 510073"/>
              <a:gd name="T14" fmla="*/ 1156996 w 1156996"/>
              <a:gd name="T15" fmla="*/ 510073 h 5100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996" h="510073">
                <a:moveTo>
                  <a:pt x="0" y="6220"/>
                </a:moveTo>
                <a:lnTo>
                  <a:pt x="1156996" y="0"/>
                </a:lnTo>
                <a:lnTo>
                  <a:pt x="124408" y="510073"/>
                </a:lnTo>
                <a:lnTo>
                  <a:pt x="0" y="622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33"/>
          <p:cNvSpPr>
            <a:spLocks noChangeArrowheads="1"/>
          </p:cNvSpPr>
          <p:nvPr/>
        </p:nvSpPr>
        <p:spPr bwMode="auto">
          <a:xfrm>
            <a:off x="3502025" y="1784350"/>
            <a:ext cx="677863" cy="2028825"/>
          </a:xfrm>
          <a:custGeom>
            <a:avLst/>
            <a:gdLst>
              <a:gd name="T0" fmla="*/ 136849 w 678025"/>
              <a:gd name="T1" fmla="*/ 0 h 2002971"/>
              <a:gd name="T2" fmla="*/ 678025 w 678025"/>
              <a:gd name="T3" fmla="*/ 2002971 h 2002971"/>
              <a:gd name="T4" fmla="*/ 0 w 678025"/>
              <a:gd name="T5" fmla="*/ 1125893 h 2002971"/>
              <a:gd name="T6" fmla="*/ 136849 w 678025"/>
              <a:gd name="T7" fmla="*/ 0 h 2002971"/>
              <a:gd name="T8" fmla="*/ 0 60000 65536"/>
              <a:gd name="T9" fmla="*/ 0 60000 65536"/>
              <a:gd name="T10" fmla="*/ 0 60000 65536"/>
              <a:gd name="T11" fmla="*/ 0 60000 65536"/>
              <a:gd name="T12" fmla="*/ 0 w 678025"/>
              <a:gd name="T13" fmla="*/ 0 h 2002971"/>
              <a:gd name="T14" fmla="*/ 678025 w 678025"/>
              <a:gd name="T15" fmla="*/ 2002971 h 20029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025" h="2002971">
                <a:moveTo>
                  <a:pt x="136849" y="0"/>
                </a:moveTo>
                <a:lnTo>
                  <a:pt x="678025" y="2002971"/>
                </a:lnTo>
                <a:lnTo>
                  <a:pt x="0" y="1125893"/>
                </a:lnTo>
                <a:lnTo>
                  <a:pt x="136849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>
            <a:spLocks noChangeArrowheads="1"/>
          </p:cNvSpPr>
          <p:nvPr/>
        </p:nvSpPr>
        <p:spPr bwMode="auto">
          <a:xfrm>
            <a:off x="3365500" y="2911475"/>
            <a:ext cx="1854200" cy="2282825"/>
          </a:xfrm>
          <a:custGeom>
            <a:avLst/>
            <a:gdLst>
              <a:gd name="T0" fmla="*/ 136849 w 1853682"/>
              <a:gd name="T1" fmla="*/ 0 h 2282889"/>
              <a:gd name="T2" fmla="*/ 1853682 w 1853682"/>
              <a:gd name="T3" fmla="*/ 2282889 h 2282889"/>
              <a:gd name="T4" fmla="*/ 1698171 w 1853682"/>
              <a:gd name="T5" fmla="*/ 2282889 h 2282889"/>
              <a:gd name="T6" fmla="*/ 0 w 1853682"/>
              <a:gd name="T7" fmla="*/ 1107232 h 2282889"/>
              <a:gd name="T8" fmla="*/ 136849 w 1853682"/>
              <a:gd name="T9" fmla="*/ 0 h 2282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3682"/>
              <a:gd name="T16" fmla="*/ 0 h 2282889"/>
              <a:gd name="T17" fmla="*/ 1853682 w 1853682"/>
              <a:gd name="T18" fmla="*/ 2282889 h 2282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3682" h="2282889">
                <a:moveTo>
                  <a:pt x="136849" y="0"/>
                </a:moveTo>
                <a:lnTo>
                  <a:pt x="1853682" y="2282889"/>
                </a:lnTo>
                <a:lnTo>
                  <a:pt x="1698171" y="2282889"/>
                </a:lnTo>
                <a:lnTo>
                  <a:pt x="0" y="1107232"/>
                </a:lnTo>
                <a:lnTo>
                  <a:pt x="136849" y="0"/>
                </a:lnTo>
                <a:close/>
              </a:path>
            </a:pathLst>
          </a:custGeom>
          <a:solidFill>
            <a:srgbClr val="1387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8"/>
          <p:cNvSpPr>
            <a:spLocks noChangeArrowheads="1"/>
          </p:cNvSpPr>
          <p:nvPr/>
        </p:nvSpPr>
        <p:spPr bwMode="auto">
          <a:xfrm>
            <a:off x="2562225" y="-42863"/>
            <a:ext cx="1412875" cy="1858963"/>
          </a:xfrm>
          <a:custGeom>
            <a:avLst/>
            <a:gdLst>
              <a:gd name="T0" fmla="*/ 1069910 w 1393372"/>
              <a:gd name="T1" fmla="*/ 6220 h 1847461"/>
              <a:gd name="T2" fmla="*/ 1393372 w 1393372"/>
              <a:gd name="T3" fmla="*/ 0 h 1847461"/>
              <a:gd name="T4" fmla="*/ 1076131 w 1393372"/>
              <a:gd name="T5" fmla="*/ 1835020 h 1847461"/>
              <a:gd name="T6" fmla="*/ 0 w 1393372"/>
              <a:gd name="T7" fmla="*/ 1847461 h 1847461"/>
              <a:gd name="T8" fmla="*/ 1069910 w 1393372"/>
              <a:gd name="T9" fmla="*/ 6220 h 18474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847461"/>
              <a:gd name="T17" fmla="*/ 1393372 w 1393372"/>
              <a:gd name="T18" fmla="*/ 1847461 h 18474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847461">
                <a:moveTo>
                  <a:pt x="1069910" y="6220"/>
                </a:moveTo>
                <a:lnTo>
                  <a:pt x="1393372" y="0"/>
                </a:lnTo>
                <a:lnTo>
                  <a:pt x="1076131" y="1835020"/>
                </a:lnTo>
                <a:lnTo>
                  <a:pt x="0" y="1847461"/>
                </a:lnTo>
                <a:lnTo>
                  <a:pt x="1069910" y="622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47"/>
          <p:cNvSpPr>
            <a:spLocks noChangeArrowheads="1"/>
          </p:cNvSpPr>
          <p:nvPr/>
        </p:nvSpPr>
        <p:spPr bwMode="auto">
          <a:xfrm>
            <a:off x="4273550" y="330200"/>
            <a:ext cx="223838" cy="714375"/>
          </a:xfrm>
          <a:custGeom>
            <a:avLst/>
            <a:gdLst>
              <a:gd name="T0" fmla="*/ 0 w 223935"/>
              <a:gd name="T1" fmla="*/ 0 h 715347"/>
              <a:gd name="T2" fmla="*/ 223935 w 223935"/>
              <a:gd name="T3" fmla="*/ 628261 h 715347"/>
              <a:gd name="T4" fmla="*/ 62204 w 223935"/>
              <a:gd name="T5" fmla="*/ 715347 h 715347"/>
              <a:gd name="T6" fmla="*/ 0 w 223935"/>
              <a:gd name="T7" fmla="*/ 0 h 715347"/>
              <a:gd name="T8" fmla="*/ 0 60000 65536"/>
              <a:gd name="T9" fmla="*/ 0 60000 65536"/>
              <a:gd name="T10" fmla="*/ 0 60000 65536"/>
              <a:gd name="T11" fmla="*/ 0 60000 65536"/>
              <a:gd name="T12" fmla="*/ 0 w 223935"/>
              <a:gd name="T13" fmla="*/ 0 h 715347"/>
              <a:gd name="T14" fmla="*/ 223935 w 223935"/>
              <a:gd name="T15" fmla="*/ 715347 h 7153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935" h="715347">
                <a:moveTo>
                  <a:pt x="0" y="0"/>
                </a:moveTo>
                <a:lnTo>
                  <a:pt x="223935" y="628261"/>
                </a:lnTo>
                <a:lnTo>
                  <a:pt x="62204" y="715347"/>
                </a:lnTo>
                <a:lnTo>
                  <a:pt x="0" y="0"/>
                </a:lnTo>
                <a:close/>
              </a:path>
            </a:pathLst>
          </a:custGeom>
          <a:solidFill>
            <a:srgbClr val="28A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>
            <a:spLocks noChangeArrowheads="1"/>
          </p:cNvSpPr>
          <p:nvPr/>
        </p:nvSpPr>
        <p:spPr bwMode="auto">
          <a:xfrm>
            <a:off x="-117475" y="-55563"/>
            <a:ext cx="317500" cy="280988"/>
          </a:xfrm>
          <a:custGeom>
            <a:avLst/>
            <a:gdLst>
              <a:gd name="T0" fmla="*/ 37322 w 317241"/>
              <a:gd name="T1" fmla="*/ 255036 h 279918"/>
              <a:gd name="T2" fmla="*/ 118188 w 317241"/>
              <a:gd name="T3" fmla="*/ 279918 h 279918"/>
              <a:gd name="T4" fmla="*/ 317241 w 317241"/>
              <a:gd name="T5" fmla="*/ 0 h 279918"/>
              <a:gd name="T6" fmla="*/ 0 w 317241"/>
              <a:gd name="T7" fmla="*/ 6220 h 279918"/>
              <a:gd name="T8" fmla="*/ 37322 w 317241"/>
              <a:gd name="T9" fmla="*/ 255036 h 279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241"/>
              <a:gd name="T16" fmla="*/ 0 h 279918"/>
              <a:gd name="T17" fmla="*/ 317241 w 317241"/>
              <a:gd name="T18" fmla="*/ 279918 h 279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241" h="279918">
                <a:moveTo>
                  <a:pt x="37322" y="255036"/>
                </a:moveTo>
                <a:lnTo>
                  <a:pt x="118188" y="279918"/>
                </a:lnTo>
                <a:lnTo>
                  <a:pt x="317241" y="0"/>
                </a:lnTo>
                <a:lnTo>
                  <a:pt x="0" y="6220"/>
                </a:lnTo>
                <a:lnTo>
                  <a:pt x="37322" y="255036"/>
                </a:lnTo>
                <a:close/>
              </a:path>
            </a:pathLst>
          </a:custGeom>
          <a:solidFill>
            <a:srgbClr val="07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任意多边形 39"/>
          <p:cNvSpPr>
            <a:spLocks noChangeArrowheads="1"/>
          </p:cNvSpPr>
          <p:nvPr/>
        </p:nvSpPr>
        <p:spPr bwMode="auto">
          <a:xfrm>
            <a:off x="2289175" y="-12700"/>
            <a:ext cx="696913" cy="908050"/>
          </a:xfrm>
          <a:custGeom>
            <a:avLst/>
            <a:gdLst>
              <a:gd name="T0" fmla="*/ 12441 w 690466"/>
              <a:gd name="T1" fmla="*/ 883298 h 883298"/>
              <a:gd name="T2" fmla="*/ 690466 w 690466"/>
              <a:gd name="T3" fmla="*/ 298579 h 883298"/>
              <a:gd name="T4" fmla="*/ 155511 w 690466"/>
              <a:gd name="T5" fmla="*/ 0 h 883298"/>
              <a:gd name="T6" fmla="*/ 0 w 690466"/>
              <a:gd name="T7" fmla="*/ 6220 h 883298"/>
              <a:gd name="T8" fmla="*/ 12441 w 690466"/>
              <a:gd name="T9" fmla="*/ 883298 h 8832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0466"/>
              <a:gd name="T16" fmla="*/ 0 h 883298"/>
              <a:gd name="T17" fmla="*/ 690466 w 690466"/>
              <a:gd name="T18" fmla="*/ 883298 h 8832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0466" h="883298">
                <a:moveTo>
                  <a:pt x="12441" y="883298"/>
                </a:moveTo>
                <a:lnTo>
                  <a:pt x="690466" y="298579"/>
                </a:lnTo>
                <a:lnTo>
                  <a:pt x="155511" y="0"/>
                </a:lnTo>
                <a:lnTo>
                  <a:pt x="0" y="6220"/>
                </a:lnTo>
                <a:lnTo>
                  <a:pt x="12441" y="883298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任意多边形 31"/>
          <p:cNvSpPr>
            <a:spLocks noChangeArrowheads="1"/>
          </p:cNvSpPr>
          <p:nvPr/>
        </p:nvSpPr>
        <p:spPr bwMode="auto">
          <a:xfrm>
            <a:off x="2879725" y="1797050"/>
            <a:ext cx="771525" cy="2214563"/>
          </a:xfrm>
          <a:custGeom>
            <a:avLst/>
            <a:gdLst>
              <a:gd name="T0" fmla="*/ 0 w 765110"/>
              <a:gd name="T1" fmla="*/ 1816359 h 2202024"/>
              <a:gd name="T2" fmla="*/ 765110 w 765110"/>
              <a:gd name="T3" fmla="*/ 0 h 2202024"/>
              <a:gd name="T4" fmla="*/ 485192 w 765110"/>
              <a:gd name="T5" fmla="*/ 2202024 h 2202024"/>
              <a:gd name="T6" fmla="*/ 0 w 765110"/>
              <a:gd name="T7" fmla="*/ 1816359 h 2202024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2202024"/>
              <a:gd name="T14" fmla="*/ 765110 w 765110"/>
              <a:gd name="T15" fmla="*/ 2202024 h 220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2202024">
                <a:moveTo>
                  <a:pt x="0" y="1816359"/>
                </a:moveTo>
                <a:lnTo>
                  <a:pt x="765110" y="0"/>
                </a:lnTo>
                <a:lnTo>
                  <a:pt x="485192" y="2202024"/>
                </a:lnTo>
                <a:lnTo>
                  <a:pt x="0" y="1816359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11"/>
          <p:cNvSpPr>
            <a:spLocks noChangeArrowheads="1"/>
          </p:cNvSpPr>
          <p:nvPr/>
        </p:nvSpPr>
        <p:spPr bwMode="auto">
          <a:xfrm>
            <a:off x="2146300" y="3702050"/>
            <a:ext cx="1044575" cy="1647825"/>
          </a:xfrm>
          <a:custGeom>
            <a:avLst/>
            <a:gdLst>
              <a:gd name="T0" fmla="*/ 0 w 1007706"/>
              <a:gd name="T1" fmla="*/ 0 h 1561323"/>
              <a:gd name="T2" fmla="*/ 541176 w 1007706"/>
              <a:gd name="T3" fmla="*/ 99527 h 1561323"/>
              <a:gd name="T4" fmla="*/ 1007706 w 1007706"/>
              <a:gd name="T5" fmla="*/ 1561323 h 1561323"/>
              <a:gd name="T6" fmla="*/ 0 w 1007706"/>
              <a:gd name="T7" fmla="*/ 0 h 1561323"/>
              <a:gd name="T8" fmla="*/ 0 60000 65536"/>
              <a:gd name="T9" fmla="*/ 0 60000 65536"/>
              <a:gd name="T10" fmla="*/ 0 60000 65536"/>
              <a:gd name="T11" fmla="*/ 0 60000 65536"/>
              <a:gd name="T12" fmla="*/ 0 w 1007706"/>
              <a:gd name="T13" fmla="*/ 0 h 1561323"/>
              <a:gd name="T14" fmla="*/ 1007706 w 1007706"/>
              <a:gd name="T15" fmla="*/ 1561323 h 1561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7706" h="1561323">
                <a:moveTo>
                  <a:pt x="0" y="0"/>
                </a:moveTo>
                <a:lnTo>
                  <a:pt x="541176" y="99527"/>
                </a:lnTo>
                <a:lnTo>
                  <a:pt x="1007706" y="1561323"/>
                </a:lnTo>
                <a:lnTo>
                  <a:pt x="0" y="0"/>
                </a:lnTo>
                <a:close/>
              </a:path>
            </a:pathLst>
          </a:custGeom>
          <a:solidFill>
            <a:srgbClr val="25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13"/>
          <p:cNvSpPr>
            <a:spLocks noChangeArrowheads="1"/>
          </p:cNvSpPr>
          <p:nvPr/>
        </p:nvSpPr>
        <p:spPr bwMode="auto">
          <a:xfrm>
            <a:off x="1741488" y="1717675"/>
            <a:ext cx="447675" cy="2070100"/>
          </a:xfrm>
          <a:custGeom>
            <a:avLst/>
            <a:gdLst>
              <a:gd name="T0" fmla="*/ 404327 w 404327"/>
              <a:gd name="T1" fmla="*/ 1897225 h 1897225"/>
              <a:gd name="T2" fmla="*/ 0 w 404327"/>
              <a:gd name="T3" fmla="*/ 1281404 h 1897225"/>
              <a:gd name="T4" fmla="*/ 311021 w 404327"/>
              <a:gd name="T5" fmla="*/ 0 h 1897225"/>
              <a:gd name="T6" fmla="*/ 404327 w 404327"/>
              <a:gd name="T7" fmla="*/ 1897225 h 1897225"/>
              <a:gd name="T8" fmla="*/ 0 60000 65536"/>
              <a:gd name="T9" fmla="*/ 0 60000 65536"/>
              <a:gd name="T10" fmla="*/ 0 60000 65536"/>
              <a:gd name="T11" fmla="*/ 0 60000 65536"/>
              <a:gd name="T12" fmla="*/ 0 w 404327"/>
              <a:gd name="T13" fmla="*/ 0 h 1897225"/>
              <a:gd name="T14" fmla="*/ 404327 w 404327"/>
              <a:gd name="T15" fmla="*/ 1897225 h 1897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4327" h="1897225">
                <a:moveTo>
                  <a:pt x="404327" y="1897225"/>
                </a:moveTo>
                <a:lnTo>
                  <a:pt x="0" y="1281404"/>
                </a:lnTo>
                <a:lnTo>
                  <a:pt x="311021" y="0"/>
                </a:lnTo>
                <a:lnTo>
                  <a:pt x="404327" y="189722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7"/>
          <p:cNvSpPr>
            <a:spLocks noChangeArrowheads="1"/>
          </p:cNvSpPr>
          <p:nvPr/>
        </p:nvSpPr>
        <p:spPr bwMode="auto">
          <a:xfrm>
            <a:off x="-85725" y="428625"/>
            <a:ext cx="3146425" cy="4740275"/>
          </a:xfrm>
          <a:custGeom>
            <a:avLst/>
            <a:gdLst>
              <a:gd name="T0" fmla="*/ 0 w 3147527"/>
              <a:gd name="T1" fmla="*/ 0 h 4708849"/>
              <a:gd name="T2" fmla="*/ 1219200 w 3147527"/>
              <a:gd name="T3" fmla="*/ 1324947 h 4708849"/>
              <a:gd name="T4" fmla="*/ 1175657 w 3147527"/>
              <a:gd name="T5" fmla="*/ 2481943 h 4708849"/>
              <a:gd name="T6" fmla="*/ 2233127 w 3147527"/>
              <a:gd name="T7" fmla="*/ 3228392 h 4708849"/>
              <a:gd name="T8" fmla="*/ 3147527 w 3147527"/>
              <a:gd name="T9" fmla="*/ 4696408 h 4708849"/>
              <a:gd name="T10" fmla="*/ 18662 w 3147527"/>
              <a:gd name="T11" fmla="*/ 4708849 h 4708849"/>
              <a:gd name="T12" fmla="*/ 0 w 3147527"/>
              <a:gd name="T13" fmla="*/ 0 h 47088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47527"/>
              <a:gd name="T22" fmla="*/ 0 h 4708849"/>
              <a:gd name="T23" fmla="*/ 3147527 w 3147527"/>
              <a:gd name="T24" fmla="*/ 4708849 h 47088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47527" h="4708849">
                <a:moveTo>
                  <a:pt x="0" y="0"/>
                </a:moveTo>
                <a:lnTo>
                  <a:pt x="1219200" y="1324947"/>
                </a:lnTo>
                <a:lnTo>
                  <a:pt x="1175657" y="2481943"/>
                </a:lnTo>
                <a:lnTo>
                  <a:pt x="2233127" y="3228392"/>
                </a:lnTo>
                <a:lnTo>
                  <a:pt x="3147527" y="4696408"/>
                </a:lnTo>
                <a:lnTo>
                  <a:pt x="18662" y="4708849"/>
                </a:lnTo>
                <a:cubicBezTo>
                  <a:pt x="12441" y="3139233"/>
                  <a:pt x="6221" y="1569616"/>
                  <a:pt x="0" y="0"/>
                </a:cubicBez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>
            <a:off x="1965325" y="3683000"/>
            <a:ext cx="1108075" cy="1473200"/>
          </a:xfrm>
          <a:custGeom>
            <a:avLst/>
            <a:gdLst>
              <a:gd name="T0" fmla="*/ 174171 w 1076131"/>
              <a:gd name="T1" fmla="*/ 0 h 1474237"/>
              <a:gd name="T2" fmla="*/ 0 w 1076131"/>
              <a:gd name="T3" fmla="*/ 1474237 h 1474237"/>
              <a:gd name="T4" fmla="*/ 1076131 w 1076131"/>
              <a:gd name="T5" fmla="*/ 1474237 h 1474237"/>
              <a:gd name="T6" fmla="*/ 174171 w 1076131"/>
              <a:gd name="T7" fmla="*/ 0 h 1474237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474237"/>
              <a:gd name="T14" fmla="*/ 1076131 w 1076131"/>
              <a:gd name="T15" fmla="*/ 1474237 h 147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474237">
                <a:moveTo>
                  <a:pt x="174171" y="0"/>
                </a:moveTo>
                <a:lnTo>
                  <a:pt x="0" y="1474237"/>
                </a:lnTo>
                <a:lnTo>
                  <a:pt x="1076131" y="1474237"/>
                </a:lnTo>
                <a:lnTo>
                  <a:pt x="174171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任意多边形 9"/>
          <p:cNvSpPr>
            <a:spLocks noChangeArrowheads="1"/>
          </p:cNvSpPr>
          <p:nvPr/>
        </p:nvSpPr>
        <p:spPr bwMode="auto">
          <a:xfrm>
            <a:off x="814388" y="3241675"/>
            <a:ext cx="1331912" cy="1920875"/>
          </a:xfrm>
          <a:custGeom>
            <a:avLst/>
            <a:gdLst>
              <a:gd name="T0" fmla="*/ 1337388 w 1337388"/>
              <a:gd name="T1" fmla="*/ 454090 h 1909666"/>
              <a:gd name="T2" fmla="*/ 0 w 1337388"/>
              <a:gd name="T3" fmla="*/ 0 h 1909666"/>
              <a:gd name="T4" fmla="*/ 1169437 w 1337388"/>
              <a:gd name="T5" fmla="*/ 1909666 h 1909666"/>
              <a:gd name="T6" fmla="*/ 1337388 w 1337388"/>
              <a:gd name="T7" fmla="*/ 454090 h 1909666"/>
              <a:gd name="T8" fmla="*/ 0 60000 65536"/>
              <a:gd name="T9" fmla="*/ 0 60000 65536"/>
              <a:gd name="T10" fmla="*/ 0 60000 65536"/>
              <a:gd name="T11" fmla="*/ 0 60000 65536"/>
              <a:gd name="T12" fmla="*/ 0 w 1337388"/>
              <a:gd name="T13" fmla="*/ 0 h 1909666"/>
              <a:gd name="T14" fmla="*/ 1337388 w 1337388"/>
              <a:gd name="T15" fmla="*/ 1909666 h 1909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7388" h="1909666">
                <a:moveTo>
                  <a:pt x="1337388" y="454090"/>
                </a:moveTo>
                <a:lnTo>
                  <a:pt x="0" y="0"/>
                </a:lnTo>
                <a:lnTo>
                  <a:pt x="1169437" y="1909666"/>
                </a:lnTo>
                <a:lnTo>
                  <a:pt x="1337388" y="454090"/>
                </a:lnTo>
                <a:close/>
              </a:path>
            </a:pathLst>
          </a:custGeom>
          <a:solidFill>
            <a:srgbClr val="F493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10"/>
          <p:cNvSpPr>
            <a:spLocks noChangeArrowheads="1"/>
          </p:cNvSpPr>
          <p:nvPr/>
        </p:nvSpPr>
        <p:spPr bwMode="auto">
          <a:xfrm>
            <a:off x="796925" y="3203575"/>
            <a:ext cx="938213" cy="1965325"/>
          </a:xfrm>
          <a:custGeom>
            <a:avLst/>
            <a:gdLst>
              <a:gd name="T0" fmla="*/ 0 w 920621"/>
              <a:gd name="T1" fmla="*/ 0 h 1922106"/>
              <a:gd name="T2" fmla="*/ 920621 w 920621"/>
              <a:gd name="T3" fmla="*/ 1922106 h 1922106"/>
              <a:gd name="T4" fmla="*/ 534955 w 920621"/>
              <a:gd name="T5" fmla="*/ 1922106 h 1922106"/>
              <a:gd name="T6" fmla="*/ 0 w 920621"/>
              <a:gd name="T7" fmla="*/ 0 h 1922106"/>
              <a:gd name="T8" fmla="*/ 0 60000 65536"/>
              <a:gd name="T9" fmla="*/ 0 60000 65536"/>
              <a:gd name="T10" fmla="*/ 0 60000 65536"/>
              <a:gd name="T11" fmla="*/ 0 60000 65536"/>
              <a:gd name="T12" fmla="*/ 0 w 920621"/>
              <a:gd name="T13" fmla="*/ 0 h 1922106"/>
              <a:gd name="T14" fmla="*/ 920621 w 920621"/>
              <a:gd name="T15" fmla="*/ 1922106 h 1922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621" h="1922106">
                <a:moveTo>
                  <a:pt x="0" y="0"/>
                </a:moveTo>
                <a:lnTo>
                  <a:pt x="920621" y="1922106"/>
                </a:lnTo>
                <a:lnTo>
                  <a:pt x="534955" y="1922106"/>
                </a:lnTo>
                <a:lnTo>
                  <a:pt x="0" y="0"/>
                </a:lnTo>
                <a:close/>
              </a:path>
            </a:pathLst>
          </a:custGeom>
          <a:solidFill>
            <a:srgbClr val="F9A8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 12"/>
          <p:cNvSpPr>
            <a:spLocks noChangeArrowheads="1"/>
          </p:cNvSpPr>
          <p:nvPr/>
        </p:nvSpPr>
        <p:spPr bwMode="auto">
          <a:xfrm>
            <a:off x="2089150" y="1784350"/>
            <a:ext cx="622300" cy="2035175"/>
          </a:xfrm>
          <a:custGeom>
            <a:avLst/>
            <a:gdLst>
              <a:gd name="T0" fmla="*/ 68425 w 609600"/>
              <a:gd name="T1" fmla="*/ 1884784 h 1996751"/>
              <a:gd name="T2" fmla="*/ 0 w 609600"/>
              <a:gd name="T3" fmla="*/ 0 h 1996751"/>
              <a:gd name="T4" fmla="*/ 609600 w 609600"/>
              <a:gd name="T5" fmla="*/ 1996751 h 1996751"/>
              <a:gd name="T6" fmla="*/ 68425 w 609600"/>
              <a:gd name="T7" fmla="*/ 1884784 h 1996751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996751"/>
              <a:gd name="T14" fmla="*/ 609600 w 609600"/>
              <a:gd name="T15" fmla="*/ 1996751 h 1996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996751">
                <a:moveTo>
                  <a:pt x="68425" y="1884784"/>
                </a:moveTo>
                <a:lnTo>
                  <a:pt x="0" y="0"/>
                </a:lnTo>
                <a:lnTo>
                  <a:pt x="609600" y="1996751"/>
                </a:lnTo>
                <a:lnTo>
                  <a:pt x="68425" y="1884784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14"/>
          <p:cNvSpPr>
            <a:spLocks noChangeArrowheads="1"/>
          </p:cNvSpPr>
          <p:nvPr/>
        </p:nvSpPr>
        <p:spPr bwMode="auto">
          <a:xfrm>
            <a:off x="1909763" y="1268413"/>
            <a:ext cx="1281112" cy="4094162"/>
          </a:xfrm>
          <a:custGeom>
            <a:avLst/>
            <a:gdLst>
              <a:gd name="T0" fmla="*/ 0 w 1262743"/>
              <a:gd name="T1" fmla="*/ 0 h 3999723"/>
              <a:gd name="T2" fmla="*/ 684245 w 1262743"/>
              <a:gd name="T3" fmla="*/ 516294 h 3999723"/>
              <a:gd name="T4" fmla="*/ 1262743 w 1262743"/>
              <a:gd name="T5" fmla="*/ 3999723 h 3999723"/>
              <a:gd name="T6" fmla="*/ 0 w 1262743"/>
              <a:gd name="T7" fmla="*/ 0 h 3999723"/>
              <a:gd name="T8" fmla="*/ 0 60000 65536"/>
              <a:gd name="T9" fmla="*/ 0 60000 65536"/>
              <a:gd name="T10" fmla="*/ 0 60000 65536"/>
              <a:gd name="T11" fmla="*/ 0 60000 65536"/>
              <a:gd name="T12" fmla="*/ 0 w 1262743"/>
              <a:gd name="T13" fmla="*/ 0 h 3999723"/>
              <a:gd name="T14" fmla="*/ 1262743 w 1262743"/>
              <a:gd name="T15" fmla="*/ 3999723 h 3999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2743" h="3999723">
                <a:moveTo>
                  <a:pt x="0" y="0"/>
                </a:moveTo>
                <a:lnTo>
                  <a:pt x="684245" y="516294"/>
                </a:lnTo>
                <a:lnTo>
                  <a:pt x="1262743" y="3999723"/>
                </a:lnTo>
                <a:lnTo>
                  <a:pt x="0" y="0"/>
                </a:lnTo>
                <a:close/>
              </a:path>
            </a:pathLst>
          </a:custGeom>
          <a:solidFill>
            <a:srgbClr val="EA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15"/>
          <p:cNvSpPr>
            <a:spLocks noChangeArrowheads="1"/>
          </p:cNvSpPr>
          <p:nvPr/>
        </p:nvSpPr>
        <p:spPr bwMode="auto">
          <a:xfrm>
            <a:off x="1069975" y="2924175"/>
            <a:ext cx="1076325" cy="776288"/>
          </a:xfrm>
          <a:custGeom>
            <a:avLst/>
            <a:gdLst>
              <a:gd name="T0" fmla="*/ 0 w 1082351"/>
              <a:gd name="T1" fmla="*/ 0 h 777551"/>
              <a:gd name="T2" fmla="*/ 690465 w 1082351"/>
              <a:gd name="T3" fmla="*/ 149290 h 777551"/>
              <a:gd name="T4" fmla="*/ 1082351 w 1082351"/>
              <a:gd name="T5" fmla="*/ 777551 h 777551"/>
              <a:gd name="T6" fmla="*/ 0 w 1082351"/>
              <a:gd name="T7" fmla="*/ 0 h 777551"/>
              <a:gd name="T8" fmla="*/ 0 60000 65536"/>
              <a:gd name="T9" fmla="*/ 0 60000 65536"/>
              <a:gd name="T10" fmla="*/ 0 60000 65536"/>
              <a:gd name="T11" fmla="*/ 0 60000 65536"/>
              <a:gd name="T12" fmla="*/ 0 w 1082351"/>
              <a:gd name="T13" fmla="*/ 0 h 777551"/>
              <a:gd name="T14" fmla="*/ 1082351 w 1082351"/>
              <a:gd name="T15" fmla="*/ 777551 h 777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351" h="777551">
                <a:moveTo>
                  <a:pt x="0" y="0"/>
                </a:moveTo>
                <a:lnTo>
                  <a:pt x="690465" y="149290"/>
                </a:lnTo>
                <a:lnTo>
                  <a:pt x="1082351" y="777551"/>
                </a:lnTo>
                <a:lnTo>
                  <a:pt x="0" y="0"/>
                </a:lnTo>
                <a:close/>
              </a:path>
            </a:pathLst>
          </a:custGeom>
          <a:solidFill>
            <a:srgbClr val="4EC1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16"/>
          <p:cNvSpPr>
            <a:spLocks noChangeArrowheads="1"/>
          </p:cNvSpPr>
          <p:nvPr/>
        </p:nvSpPr>
        <p:spPr bwMode="auto">
          <a:xfrm>
            <a:off x="1076325" y="1784350"/>
            <a:ext cx="1001713" cy="1300163"/>
          </a:xfrm>
          <a:custGeom>
            <a:avLst/>
            <a:gdLst>
              <a:gd name="T0" fmla="*/ 0 w 976604"/>
              <a:gd name="T1" fmla="*/ 1132114 h 1287624"/>
              <a:gd name="T2" fmla="*/ 976604 w 976604"/>
              <a:gd name="T3" fmla="*/ 0 h 1287624"/>
              <a:gd name="T4" fmla="*/ 659363 w 976604"/>
              <a:gd name="T5" fmla="*/ 1287624 h 1287624"/>
              <a:gd name="T6" fmla="*/ 0 w 976604"/>
              <a:gd name="T7" fmla="*/ 1132114 h 1287624"/>
              <a:gd name="T8" fmla="*/ 0 60000 65536"/>
              <a:gd name="T9" fmla="*/ 0 60000 65536"/>
              <a:gd name="T10" fmla="*/ 0 60000 65536"/>
              <a:gd name="T11" fmla="*/ 0 60000 65536"/>
              <a:gd name="T12" fmla="*/ 0 w 976604"/>
              <a:gd name="T13" fmla="*/ 0 h 1287624"/>
              <a:gd name="T14" fmla="*/ 976604 w 976604"/>
              <a:gd name="T15" fmla="*/ 1287624 h 128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6604" h="1287624">
                <a:moveTo>
                  <a:pt x="0" y="1132114"/>
                </a:moveTo>
                <a:lnTo>
                  <a:pt x="976604" y="0"/>
                </a:lnTo>
                <a:lnTo>
                  <a:pt x="659363" y="1287624"/>
                </a:lnTo>
                <a:lnTo>
                  <a:pt x="0" y="1132114"/>
                </a:lnTo>
                <a:close/>
              </a:path>
            </a:pathLst>
          </a:custGeom>
          <a:solidFill>
            <a:srgbClr val="15A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 17"/>
          <p:cNvSpPr>
            <a:spLocks noChangeArrowheads="1"/>
          </p:cNvSpPr>
          <p:nvPr/>
        </p:nvSpPr>
        <p:spPr bwMode="auto">
          <a:xfrm>
            <a:off x="1082675" y="1784350"/>
            <a:ext cx="1000125" cy="1144588"/>
          </a:xfrm>
          <a:custGeom>
            <a:avLst/>
            <a:gdLst>
              <a:gd name="T0" fmla="*/ 0 w 1001486"/>
              <a:gd name="T1" fmla="*/ 1144555 h 1144555"/>
              <a:gd name="T2" fmla="*/ 49763 w 1001486"/>
              <a:gd name="T3" fmla="*/ 6221 h 1144555"/>
              <a:gd name="T4" fmla="*/ 1001486 w 1001486"/>
              <a:gd name="T5" fmla="*/ 0 h 1144555"/>
              <a:gd name="T6" fmla="*/ 0 w 1001486"/>
              <a:gd name="T7" fmla="*/ 1144555 h 1144555"/>
              <a:gd name="T8" fmla="*/ 0 60000 65536"/>
              <a:gd name="T9" fmla="*/ 0 60000 65536"/>
              <a:gd name="T10" fmla="*/ 0 60000 65536"/>
              <a:gd name="T11" fmla="*/ 0 60000 65536"/>
              <a:gd name="T12" fmla="*/ 0 w 1001486"/>
              <a:gd name="T13" fmla="*/ 0 h 1144555"/>
              <a:gd name="T14" fmla="*/ 1001486 w 1001486"/>
              <a:gd name="T15" fmla="*/ 1144555 h 1144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486" h="1144555">
                <a:moveTo>
                  <a:pt x="0" y="1144555"/>
                </a:moveTo>
                <a:lnTo>
                  <a:pt x="49763" y="6221"/>
                </a:lnTo>
                <a:lnTo>
                  <a:pt x="1001486" y="0"/>
                </a:lnTo>
                <a:lnTo>
                  <a:pt x="0" y="1144555"/>
                </a:lnTo>
                <a:close/>
              </a:path>
            </a:pathLst>
          </a:custGeom>
          <a:solidFill>
            <a:srgbClr val="17B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 18"/>
          <p:cNvSpPr>
            <a:spLocks noChangeArrowheads="1"/>
          </p:cNvSpPr>
          <p:nvPr/>
        </p:nvSpPr>
        <p:spPr bwMode="auto">
          <a:xfrm>
            <a:off x="1112838" y="1250950"/>
            <a:ext cx="963612" cy="558800"/>
          </a:xfrm>
          <a:custGeom>
            <a:avLst/>
            <a:gdLst>
              <a:gd name="T0" fmla="*/ 0 w 933061"/>
              <a:gd name="T1" fmla="*/ 547396 h 559837"/>
              <a:gd name="T2" fmla="*/ 765110 w 933061"/>
              <a:gd name="T3" fmla="*/ 0 h 559837"/>
              <a:gd name="T4" fmla="*/ 933061 w 933061"/>
              <a:gd name="T5" fmla="*/ 559837 h 559837"/>
              <a:gd name="T6" fmla="*/ 0 w 933061"/>
              <a:gd name="T7" fmla="*/ 547396 h 559837"/>
              <a:gd name="T8" fmla="*/ 0 60000 65536"/>
              <a:gd name="T9" fmla="*/ 0 60000 65536"/>
              <a:gd name="T10" fmla="*/ 0 60000 65536"/>
              <a:gd name="T11" fmla="*/ 0 60000 65536"/>
              <a:gd name="T12" fmla="*/ 0 w 933061"/>
              <a:gd name="T13" fmla="*/ 0 h 559837"/>
              <a:gd name="T14" fmla="*/ 933061 w 933061"/>
              <a:gd name="T15" fmla="*/ 559837 h 5598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3061" h="559837">
                <a:moveTo>
                  <a:pt x="0" y="547396"/>
                </a:moveTo>
                <a:lnTo>
                  <a:pt x="765110" y="0"/>
                </a:lnTo>
                <a:lnTo>
                  <a:pt x="933061" y="559837"/>
                </a:lnTo>
                <a:lnTo>
                  <a:pt x="0" y="547396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任意多边形 19"/>
          <p:cNvSpPr>
            <a:spLocks noChangeArrowheads="1"/>
          </p:cNvSpPr>
          <p:nvPr/>
        </p:nvSpPr>
        <p:spPr bwMode="auto">
          <a:xfrm>
            <a:off x="1138238" y="995363"/>
            <a:ext cx="765175" cy="801687"/>
          </a:xfrm>
          <a:custGeom>
            <a:avLst/>
            <a:gdLst>
              <a:gd name="T0" fmla="*/ 236375 w 765110"/>
              <a:gd name="T1" fmla="*/ 0 h 802433"/>
              <a:gd name="T2" fmla="*/ 0 w 765110"/>
              <a:gd name="T3" fmla="*/ 802433 h 802433"/>
              <a:gd name="T4" fmla="*/ 765110 w 765110"/>
              <a:gd name="T5" fmla="*/ 255037 h 802433"/>
              <a:gd name="T6" fmla="*/ 236375 w 765110"/>
              <a:gd name="T7" fmla="*/ 0 h 802433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802433"/>
              <a:gd name="T14" fmla="*/ 765110 w 765110"/>
              <a:gd name="T15" fmla="*/ 802433 h 802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802433">
                <a:moveTo>
                  <a:pt x="236375" y="0"/>
                </a:moveTo>
                <a:lnTo>
                  <a:pt x="0" y="802433"/>
                </a:lnTo>
                <a:lnTo>
                  <a:pt x="765110" y="255037"/>
                </a:lnTo>
                <a:lnTo>
                  <a:pt x="236375" y="0"/>
                </a:lnTo>
                <a:close/>
              </a:path>
            </a:pathLst>
          </a:custGeom>
          <a:solidFill>
            <a:srgbClr val="1AA7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 20"/>
          <p:cNvSpPr>
            <a:spLocks noChangeArrowheads="1"/>
          </p:cNvSpPr>
          <p:nvPr/>
        </p:nvSpPr>
        <p:spPr bwMode="auto">
          <a:xfrm>
            <a:off x="1268413" y="-74613"/>
            <a:ext cx="635000" cy="1357313"/>
          </a:xfrm>
          <a:custGeom>
            <a:avLst/>
            <a:gdLst>
              <a:gd name="T0" fmla="*/ 105747 w 634481"/>
              <a:gd name="T1" fmla="*/ 1069910 h 1356049"/>
              <a:gd name="T2" fmla="*/ 0 w 634481"/>
              <a:gd name="T3" fmla="*/ 12441 h 1356049"/>
              <a:gd name="T4" fmla="*/ 236375 w 634481"/>
              <a:gd name="T5" fmla="*/ 0 h 1356049"/>
              <a:gd name="T6" fmla="*/ 634481 w 634481"/>
              <a:gd name="T7" fmla="*/ 1356049 h 1356049"/>
              <a:gd name="T8" fmla="*/ 105747 w 634481"/>
              <a:gd name="T9" fmla="*/ 1069910 h 1356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4481"/>
              <a:gd name="T16" fmla="*/ 0 h 1356049"/>
              <a:gd name="T17" fmla="*/ 634481 w 634481"/>
              <a:gd name="T18" fmla="*/ 1356049 h 13560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4481" h="1356049">
                <a:moveTo>
                  <a:pt x="105747" y="1069910"/>
                </a:moveTo>
                <a:lnTo>
                  <a:pt x="0" y="12441"/>
                </a:lnTo>
                <a:lnTo>
                  <a:pt x="236375" y="0"/>
                </a:lnTo>
                <a:lnTo>
                  <a:pt x="634481" y="1356049"/>
                </a:lnTo>
                <a:lnTo>
                  <a:pt x="105747" y="106991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任意多边形 21"/>
          <p:cNvSpPr>
            <a:spLocks noChangeArrowheads="1"/>
          </p:cNvSpPr>
          <p:nvPr/>
        </p:nvSpPr>
        <p:spPr bwMode="auto">
          <a:xfrm>
            <a:off x="1498600" y="-79375"/>
            <a:ext cx="835025" cy="1343025"/>
          </a:xfrm>
          <a:custGeom>
            <a:avLst/>
            <a:gdLst>
              <a:gd name="T0" fmla="*/ 398106 w 833535"/>
              <a:gd name="T1" fmla="*/ 1343608 h 1343608"/>
              <a:gd name="T2" fmla="*/ 833535 w 833535"/>
              <a:gd name="T3" fmla="*/ 982824 h 1343608"/>
              <a:gd name="T4" fmla="*/ 279918 w 833535"/>
              <a:gd name="T5" fmla="*/ 0 h 1343608"/>
              <a:gd name="T6" fmla="*/ 0 w 833535"/>
              <a:gd name="T7" fmla="*/ 18661 h 1343608"/>
              <a:gd name="T8" fmla="*/ 398106 w 833535"/>
              <a:gd name="T9" fmla="*/ 1343608 h 1343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3535"/>
              <a:gd name="T16" fmla="*/ 0 h 1343608"/>
              <a:gd name="T17" fmla="*/ 833535 w 833535"/>
              <a:gd name="T18" fmla="*/ 1343608 h 1343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3535" h="1343608">
                <a:moveTo>
                  <a:pt x="398106" y="1343608"/>
                </a:moveTo>
                <a:lnTo>
                  <a:pt x="833535" y="982824"/>
                </a:lnTo>
                <a:lnTo>
                  <a:pt x="279918" y="0"/>
                </a:lnTo>
                <a:lnTo>
                  <a:pt x="0" y="18661"/>
                </a:lnTo>
                <a:lnTo>
                  <a:pt x="398106" y="1343608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22"/>
          <p:cNvSpPr>
            <a:spLocks noChangeArrowheads="1"/>
          </p:cNvSpPr>
          <p:nvPr/>
        </p:nvSpPr>
        <p:spPr bwMode="auto">
          <a:xfrm>
            <a:off x="-279400" y="136525"/>
            <a:ext cx="1654175" cy="1673225"/>
          </a:xfrm>
          <a:custGeom>
            <a:avLst/>
            <a:gdLst>
              <a:gd name="T0" fmla="*/ 1654628 w 1654628"/>
              <a:gd name="T1" fmla="*/ 858416 h 1673290"/>
              <a:gd name="T2" fmla="*/ 1418253 w 1654628"/>
              <a:gd name="T3" fmla="*/ 1673290 h 1673290"/>
              <a:gd name="T4" fmla="*/ 0 w 1654628"/>
              <a:gd name="T5" fmla="*/ 99527 h 1673290"/>
              <a:gd name="T6" fmla="*/ 136849 w 1654628"/>
              <a:gd name="T7" fmla="*/ 0 h 1673290"/>
              <a:gd name="T8" fmla="*/ 1654628 w 1654628"/>
              <a:gd name="T9" fmla="*/ 858416 h 1673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4628"/>
              <a:gd name="T16" fmla="*/ 0 h 1673290"/>
              <a:gd name="T17" fmla="*/ 1654628 w 1654628"/>
              <a:gd name="T18" fmla="*/ 1673290 h 1673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4628" h="1673290">
                <a:moveTo>
                  <a:pt x="1654628" y="858416"/>
                </a:moveTo>
                <a:lnTo>
                  <a:pt x="1418253" y="1673290"/>
                </a:lnTo>
                <a:lnTo>
                  <a:pt x="0" y="99527"/>
                </a:lnTo>
                <a:lnTo>
                  <a:pt x="136849" y="0"/>
                </a:lnTo>
                <a:lnTo>
                  <a:pt x="1654628" y="858416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23"/>
          <p:cNvSpPr>
            <a:spLocks noChangeArrowheads="1"/>
          </p:cNvSpPr>
          <p:nvPr/>
        </p:nvSpPr>
        <p:spPr bwMode="auto">
          <a:xfrm>
            <a:off x="-17463" y="-68263"/>
            <a:ext cx="1392238" cy="1063626"/>
          </a:xfrm>
          <a:custGeom>
            <a:avLst/>
            <a:gdLst>
              <a:gd name="T0" fmla="*/ 1393372 w 1393372"/>
              <a:gd name="T1" fmla="*/ 1063690 h 1063690"/>
              <a:gd name="T2" fmla="*/ 1293845 w 1393372"/>
              <a:gd name="T3" fmla="*/ 6221 h 1063690"/>
              <a:gd name="T4" fmla="*/ 223935 w 1393372"/>
              <a:gd name="T5" fmla="*/ 0 h 1063690"/>
              <a:gd name="T6" fmla="*/ 0 w 1393372"/>
              <a:gd name="T7" fmla="*/ 292359 h 1063690"/>
              <a:gd name="T8" fmla="*/ 1393372 w 1393372"/>
              <a:gd name="T9" fmla="*/ 1063690 h 1063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063690"/>
              <a:gd name="T17" fmla="*/ 1393372 w 1393372"/>
              <a:gd name="T18" fmla="*/ 1063690 h 10636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063690">
                <a:moveTo>
                  <a:pt x="1393372" y="1063690"/>
                </a:moveTo>
                <a:lnTo>
                  <a:pt x="1293845" y="6221"/>
                </a:lnTo>
                <a:lnTo>
                  <a:pt x="223935" y="0"/>
                </a:lnTo>
                <a:lnTo>
                  <a:pt x="0" y="292359"/>
                </a:lnTo>
                <a:lnTo>
                  <a:pt x="1393372" y="1063690"/>
                </a:lnTo>
                <a:close/>
              </a:path>
            </a:pathLst>
          </a:custGeom>
          <a:solidFill>
            <a:srgbClr val="4CC4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26"/>
          <p:cNvSpPr>
            <a:spLocks noChangeArrowheads="1"/>
          </p:cNvSpPr>
          <p:nvPr/>
        </p:nvSpPr>
        <p:spPr bwMode="auto">
          <a:xfrm>
            <a:off x="2892425" y="3619500"/>
            <a:ext cx="398463" cy="1711325"/>
          </a:xfrm>
          <a:custGeom>
            <a:avLst/>
            <a:gdLst>
              <a:gd name="T0" fmla="*/ 0 w 398106"/>
              <a:gd name="T1" fmla="*/ 0 h 1710612"/>
              <a:gd name="T2" fmla="*/ 398106 w 398106"/>
              <a:gd name="T3" fmla="*/ 982824 h 1710612"/>
              <a:gd name="T4" fmla="*/ 286139 w 398106"/>
              <a:gd name="T5" fmla="*/ 1710612 h 1710612"/>
              <a:gd name="T6" fmla="*/ 0 w 398106"/>
              <a:gd name="T7" fmla="*/ 0 h 1710612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1710612"/>
              <a:gd name="T14" fmla="*/ 398106 w 398106"/>
              <a:gd name="T15" fmla="*/ 1710612 h 17106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1710612">
                <a:moveTo>
                  <a:pt x="0" y="0"/>
                </a:moveTo>
                <a:lnTo>
                  <a:pt x="398106" y="982824"/>
                </a:lnTo>
                <a:lnTo>
                  <a:pt x="286139" y="1710612"/>
                </a:lnTo>
                <a:lnTo>
                  <a:pt x="0" y="0"/>
                </a:lnTo>
                <a:close/>
              </a:path>
            </a:pathLst>
          </a:custGeom>
          <a:solidFill>
            <a:srgbClr val="FBA1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27"/>
          <p:cNvSpPr>
            <a:spLocks noChangeArrowheads="1"/>
          </p:cNvSpPr>
          <p:nvPr/>
        </p:nvSpPr>
        <p:spPr bwMode="auto">
          <a:xfrm>
            <a:off x="3184525" y="4597400"/>
            <a:ext cx="1617663" cy="565150"/>
          </a:xfrm>
          <a:custGeom>
            <a:avLst/>
            <a:gdLst>
              <a:gd name="T0" fmla="*/ 99526 w 1617306"/>
              <a:gd name="T1" fmla="*/ 0 h 566057"/>
              <a:gd name="T2" fmla="*/ 1617306 w 1617306"/>
              <a:gd name="T3" fmla="*/ 566057 h 566057"/>
              <a:gd name="T4" fmla="*/ 0 w 1617306"/>
              <a:gd name="T5" fmla="*/ 566057 h 566057"/>
              <a:gd name="T6" fmla="*/ 99526 w 1617306"/>
              <a:gd name="T7" fmla="*/ 0 h 566057"/>
              <a:gd name="T8" fmla="*/ 0 60000 65536"/>
              <a:gd name="T9" fmla="*/ 0 60000 65536"/>
              <a:gd name="T10" fmla="*/ 0 60000 65536"/>
              <a:gd name="T11" fmla="*/ 0 60000 65536"/>
              <a:gd name="T12" fmla="*/ 0 w 1617306"/>
              <a:gd name="T13" fmla="*/ 0 h 566057"/>
              <a:gd name="T14" fmla="*/ 1617306 w 1617306"/>
              <a:gd name="T15" fmla="*/ 566057 h 5660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306" h="566057">
                <a:moveTo>
                  <a:pt x="99526" y="0"/>
                </a:moveTo>
                <a:lnTo>
                  <a:pt x="1617306" y="566057"/>
                </a:lnTo>
                <a:lnTo>
                  <a:pt x="0" y="566057"/>
                </a:lnTo>
                <a:lnTo>
                  <a:pt x="99526" y="0"/>
                </a:lnTo>
                <a:close/>
              </a:path>
            </a:pathLst>
          </a:custGeom>
          <a:solidFill>
            <a:srgbClr val="ED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任意多边形 28"/>
          <p:cNvSpPr>
            <a:spLocks noChangeArrowheads="1"/>
          </p:cNvSpPr>
          <p:nvPr/>
        </p:nvSpPr>
        <p:spPr bwMode="auto">
          <a:xfrm>
            <a:off x="3278188" y="4011613"/>
            <a:ext cx="1790700" cy="1157287"/>
          </a:xfrm>
          <a:custGeom>
            <a:avLst/>
            <a:gdLst>
              <a:gd name="T0" fmla="*/ 87086 w 1791477"/>
              <a:gd name="T1" fmla="*/ 0 h 1156996"/>
              <a:gd name="T2" fmla="*/ 1791477 w 1791477"/>
              <a:gd name="T3" fmla="*/ 1150776 h 1156996"/>
              <a:gd name="T4" fmla="*/ 1536441 w 1791477"/>
              <a:gd name="T5" fmla="*/ 1156996 h 1156996"/>
              <a:gd name="T6" fmla="*/ 0 w 1791477"/>
              <a:gd name="T7" fmla="*/ 603380 h 1156996"/>
              <a:gd name="T8" fmla="*/ 87086 w 1791477"/>
              <a:gd name="T9" fmla="*/ 0 h 1156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7"/>
              <a:gd name="T16" fmla="*/ 0 h 1156996"/>
              <a:gd name="T17" fmla="*/ 1791477 w 1791477"/>
              <a:gd name="T18" fmla="*/ 1156996 h 1156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7" h="1156996">
                <a:moveTo>
                  <a:pt x="87086" y="0"/>
                </a:moveTo>
                <a:lnTo>
                  <a:pt x="1791477" y="1150776"/>
                </a:lnTo>
                <a:lnTo>
                  <a:pt x="1536441" y="1156996"/>
                </a:lnTo>
                <a:lnTo>
                  <a:pt x="0" y="603380"/>
                </a:lnTo>
                <a:lnTo>
                  <a:pt x="87086" y="0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29"/>
          <p:cNvSpPr>
            <a:spLocks noChangeArrowheads="1"/>
          </p:cNvSpPr>
          <p:nvPr/>
        </p:nvSpPr>
        <p:spPr bwMode="auto">
          <a:xfrm>
            <a:off x="2886075" y="3613150"/>
            <a:ext cx="485775" cy="984250"/>
          </a:xfrm>
          <a:custGeom>
            <a:avLst/>
            <a:gdLst>
              <a:gd name="T0" fmla="*/ 0 w 491412"/>
              <a:gd name="T1" fmla="*/ 0 h 976604"/>
              <a:gd name="T2" fmla="*/ 491412 w 491412"/>
              <a:gd name="T3" fmla="*/ 398106 h 976604"/>
              <a:gd name="T4" fmla="*/ 398106 w 491412"/>
              <a:gd name="T5" fmla="*/ 976604 h 976604"/>
              <a:gd name="T6" fmla="*/ 0 w 491412"/>
              <a:gd name="T7" fmla="*/ 0 h 976604"/>
              <a:gd name="T8" fmla="*/ 0 60000 65536"/>
              <a:gd name="T9" fmla="*/ 0 60000 65536"/>
              <a:gd name="T10" fmla="*/ 0 60000 65536"/>
              <a:gd name="T11" fmla="*/ 0 60000 65536"/>
              <a:gd name="T12" fmla="*/ 0 w 491412"/>
              <a:gd name="T13" fmla="*/ 0 h 976604"/>
              <a:gd name="T14" fmla="*/ 491412 w 491412"/>
              <a:gd name="T15" fmla="*/ 976604 h 976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1412" h="976604">
                <a:moveTo>
                  <a:pt x="0" y="0"/>
                </a:moveTo>
                <a:lnTo>
                  <a:pt x="491412" y="398106"/>
                </a:lnTo>
                <a:lnTo>
                  <a:pt x="398106" y="976604"/>
                </a:lnTo>
                <a:lnTo>
                  <a:pt x="0" y="0"/>
                </a:lnTo>
                <a:close/>
              </a:path>
            </a:pathLst>
          </a:custGeom>
          <a:solidFill>
            <a:srgbClr val="FCB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 32"/>
          <p:cNvSpPr>
            <a:spLocks noChangeArrowheads="1"/>
          </p:cNvSpPr>
          <p:nvPr/>
        </p:nvSpPr>
        <p:spPr bwMode="auto">
          <a:xfrm>
            <a:off x="2581275" y="1773238"/>
            <a:ext cx="1082675" cy="1884362"/>
          </a:xfrm>
          <a:custGeom>
            <a:avLst/>
            <a:gdLst>
              <a:gd name="T0" fmla="*/ 0 w 1076131"/>
              <a:gd name="T1" fmla="*/ 0 h 1841240"/>
              <a:gd name="T2" fmla="*/ 1076131 w 1076131"/>
              <a:gd name="T3" fmla="*/ 6220 h 1841240"/>
              <a:gd name="T4" fmla="*/ 304800 w 1076131"/>
              <a:gd name="T5" fmla="*/ 1841240 h 1841240"/>
              <a:gd name="T6" fmla="*/ 0 w 1076131"/>
              <a:gd name="T7" fmla="*/ 0 h 1841240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841240"/>
              <a:gd name="T14" fmla="*/ 1076131 w 1076131"/>
              <a:gd name="T15" fmla="*/ 1841240 h 1841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841240">
                <a:moveTo>
                  <a:pt x="0" y="0"/>
                </a:moveTo>
                <a:lnTo>
                  <a:pt x="1076131" y="6220"/>
                </a:lnTo>
                <a:lnTo>
                  <a:pt x="304800" y="1841240"/>
                </a:lnTo>
                <a:lnTo>
                  <a:pt x="0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任意多边形 34"/>
          <p:cNvSpPr>
            <a:spLocks noChangeArrowheads="1"/>
          </p:cNvSpPr>
          <p:nvPr/>
        </p:nvSpPr>
        <p:spPr bwMode="auto">
          <a:xfrm>
            <a:off x="3763963" y="2052638"/>
            <a:ext cx="454025" cy="1735137"/>
          </a:xfrm>
          <a:custGeom>
            <a:avLst/>
            <a:gdLst>
              <a:gd name="T0" fmla="*/ 454090 w 454090"/>
              <a:gd name="T1" fmla="*/ 0 h 1735494"/>
              <a:gd name="T2" fmla="*/ 410547 w 454090"/>
              <a:gd name="T3" fmla="*/ 1735494 h 1735494"/>
              <a:gd name="T4" fmla="*/ 0 w 454090"/>
              <a:gd name="T5" fmla="*/ 230155 h 1735494"/>
              <a:gd name="T6" fmla="*/ 454090 w 454090"/>
              <a:gd name="T7" fmla="*/ 0 h 1735494"/>
              <a:gd name="T8" fmla="*/ 0 60000 65536"/>
              <a:gd name="T9" fmla="*/ 0 60000 65536"/>
              <a:gd name="T10" fmla="*/ 0 60000 65536"/>
              <a:gd name="T11" fmla="*/ 0 60000 65536"/>
              <a:gd name="T12" fmla="*/ 0 w 454090"/>
              <a:gd name="T13" fmla="*/ 0 h 1735494"/>
              <a:gd name="T14" fmla="*/ 454090 w 454090"/>
              <a:gd name="T15" fmla="*/ 1735494 h 1735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4090" h="1735494">
                <a:moveTo>
                  <a:pt x="454090" y="0"/>
                </a:moveTo>
                <a:lnTo>
                  <a:pt x="410547" y="1735494"/>
                </a:lnTo>
                <a:lnTo>
                  <a:pt x="0" y="230155"/>
                </a:lnTo>
                <a:lnTo>
                  <a:pt x="454090" y="0"/>
                </a:lnTo>
                <a:close/>
              </a:path>
            </a:pathLst>
          </a:custGeom>
          <a:solidFill>
            <a:srgbClr val="118A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任意多边形 37"/>
          <p:cNvSpPr>
            <a:spLocks noChangeArrowheads="1"/>
          </p:cNvSpPr>
          <p:nvPr/>
        </p:nvSpPr>
        <p:spPr bwMode="auto">
          <a:xfrm>
            <a:off x="1884363" y="-55563"/>
            <a:ext cx="1792287" cy="1841501"/>
          </a:xfrm>
          <a:custGeom>
            <a:avLst/>
            <a:gdLst>
              <a:gd name="T0" fmla="*/ 0 w 1791478"/>
              <a:gd name="T1" fmla="*/ 1318726 h 1841241"/>
              <a:gd name="T2" fmla="*/ 696686 w 1791478"/>
              <a:gd name="T3" fmla="*/ 1841241 h 1841241"/>
              <a:gd name="T4" fmla="*/ 1791478 w 1791478"/>
              <a:gd name="T5" fmla="*/ 12441 h 1841241"/>
              <a:gd name="T6" fmla="*/ 1474237 w 1791478"/>
              <a:gd name="T7" fmla="*/ 0 h 1841241"/>
              <a:gd name="T8" fmla="*/ 0 w 1791478"/>
              <a:gd name="T9" fmla="*/ 1318726 h 184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8"/>
              <a:gd name="T16" fmla="*/ 0 h 1841241"/>
              <a:gd name="T17" fmla="*/ 1791478 w 1791478"/>
              <a:gd name="T18" fmla="*/ 1841241 h 184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8" h="1841241">
                <a:moveTo>
                  <a:pt x="0" y="1318726"/>
                </a:moveTo>
                <a:lnTo>
                  <a:pt x="696686" y="1841241"/>
                </a:lnTo>
                <a:lnTo>
                  <a:pt x="1791478" y="12441"/>
                </a:lnTo>
                <a:lnTo>
                  <a:pt x="1474237" y="0"/>
                </a:lnTo>
                <a:lnTo>
                  <a:pt x="0" y="1318726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/>
        </p:nvSpPr>
        <p:spPr bwMode="auto">
          <a:xfrm>
            <a:off x="1803400" y="-36513"/>
            <a:ext cx="511175" cy="927101"/>
          </a:xfrm>
          <a:custGeom>
            <a:avLst/>
            <a:gdLst>
              <a:gd name="T0" fmla="*/ 503853 w 510073"/>
              <a:gd name="T1" fmla="*/ 926841 h 926841"/>
              <a:gd name="T2" fmla="*/ 510073 w 510073"/>
              <a:gd name="T3" fmla="*/ 12441 h 926841"/>
              <a:gd name="T4" fmla="*/ 0 w 510073"/>
              <a:gd name="T5" fmla="*/ 0 h 926841"/>
              <a:gd name="T6" fmla="*/ 503853 w 510073"/>
              <a:gd name="T7" fmla="*/ 926841 h 926841"/>
              <a:gd name="T8" fmla="*/ 0 60000 65536"/>
              <a:gd name="T9" fmla="*/ 0 60000 65536"/>
              <a:gd name="T10" fmla="*/ 0 60000 65536"/>
              <a:gd name="T11" fmla="*/ 0 60000 65536"/>
              <a:gd name="T12" fmla="*/ 0 w 510073"/>
              <a:gd name="T13" fmla="*/ 0 h 926841"/>
              <a:gd name="T14" fmla="*/ 510073 w 510073"/>
              <a:gd name="T15" fmla="*/ 926841 h 926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0073" h="926841">
                <a:moveTo>
                  <a:pt x="503853" y="926841"/>
                </a:moveTo>
                <a:cubicBezTo>
                  <a:pt x="505926" y="622041"/>
                  <a:pt x="508000" y="317241"/>
                  <a:pt x="510073" y="12441"/>
                </a:cubicBezTo>
                <a:lnTo>
                  <a:pt x="0" y="0"/>
                </a:lnTo>
                <a:lnTo>
                  <a:pt x="503853" y="926841"/>
                </a:lnTo>
                <a:close/>
              </a:path>
            </a:pathLst>
          </a:custGeom>
          <a:solidFill>
            <a:srgbClr val="D91D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任意多边形 41"/>
          <p:cNvSpPr>
            <a:spLocks noChangeArrowheads="1"/>
          </p:cNvSpPr>
          <p:nvPr/>
        </p:nvSpPr>
        <p:spPr bwMode="auto">
          <a:xfrm>
            <a:off x="2406650" y="-17463"/>
            <a:ext cx="585788" cy="334963"/>
          </a:xfrm>
          <a:custGeom>
            <a:avLst/>
            <a:gdLst>
              <a:gd name="T0" fmla="*/ 0 w 528734"/>
              <a:gd name="T1" fmla="*/ 0 h 311020"/>
              <a:gd name="T2" fmla="*/ 317240 w 528734"/>
              <a:gd name="T3" fmla="*/ 6220 h 311020"/>
              <a:gd name="T4" fmla="*/ 528734 w 528734"/>
              <a:gd name="T5" fmla="*/ 311020 h 311020"/>
              <a:gd name="T6" fmla="*/ 0 w 528734"/>
              <a:gd name="T7" fmla="*/ 0 h 311020"/>
              <a:gd name="T8" fmla="*/ 0 60000 65536"/>
              <a:gd name="T9" fmla="*/ 0 60000 65536"/>
              <a:gd name="T10" fmla="*/ 0 60000 65536"/>
              <a:gd name="T11" fmla="*/ 0 60000 65536"/>
              <a:gd name="T12" fmla="*/ 0 w 528734"/>
              <a:gd name="T13" fmla="*/ 0 h 311020"/>
              <a:gd name="T14" fmla="*/ 528734 w 528734"/>
              <a:gd name="T15" fmla="*/ 311020 h 31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734" h="311020">
                <a:moveTo>
                  <a:pt x="0" y="0"/>
                </a:moveTo>
                <a:lnTo>
                  <a:pt x="317240" y="6220"/>
                </a:lnTo>
                <a:lnTo>
                  <a:pt x="528734" y="311020"/>
                </a:lnTo>
                <a:lnTo>
                  <a:pt x="0" y="0"/>
                </a:lnTo>
                <a:close/>
              </a:path>
            </a:pathLst>
          </a:custGeom>
          <a:solidFill>
            <a:srgbClr val="159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 42"/>
          <p:cNvSpPr>
            <a:spLocks noChangeArrowheads="1"/>
          </p:cNvSpPr>
          <p:nvPr/>
        </p:nvSpPr>
        <p:spPr bwMode="auto">
          <a:xfrm>
            <a:off x="2755900" y="-12700"/>
            <a:ext cx="565150" cy="317500"/>
          </a:xfrm>
          <a:custGeom>
            <a:avLst/>
            <a:gdLst>
              <a:gd name="T0" fmla="*/ 0 w 566057"/>
              <a:gd name="T1" fmla="*/ 0 h 286139"/>
              <a:gd name="T2" fmla="*/ 566057 w 566057"/>
              <a:gd name="T3" fmla="*/ 6220 h 286139"/>
              <a:gd name="T4" fmla="*/ 223934 w 566057"/>
              <a:gd name="T5" fmla="*/ 286139 h 286139"/>
              <a:gd name="T6" fmla="*/ 0 w 566057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566057"/>
              <a:gd name="T13" fmla="*/ 0 h 286139"/>
              <a:gd name="T14" fmla="*/ 566057 w 566057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057" h="286139">
                <a:moveTo>
                  <a:pt x="0" y="0"/>
                </a:moveTo>
                <a:lnTo>
                  <a:pt x="566057" y="6220"/>
                </a:lnTo>
                <a:lnTo>
                  <a:pt x="223934" y="286139"/>
                </a:lnTo>
                <a:lnTo>
                  <a:pt x="0" y="0"/>
                </a:lnTo>
                <a:close/>
              </a:path>
            </a:pathLst>
          </a:custGeom>
          <a:solidFill>
            <a:srgbClr val="217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3"/>
          <p:cNvSpPr>
            <a:spLocks noChangeArrowheads="1"/>
          </p:cNvSpPr>
          <p:nvPr/>
        </p:nvSpPr>
        <p:spPr bwMode="auto">
          <a:xfrm>
            <a:off x="3794125" y="-12700"/>
            <a:ext cx="274638" cy="939800"/>
          </a:xfrm>
          <a:custGeom>
            <a:avLst/>
            <a:gdLst>
              <a:gd name="T0" fmla="*/ 273698 w 273698"/>
              <a:gd name="T1" fmla="*/ 18661 h 939281"/>
              <a:gd name="T2" fmla="*/ 0 w 273698"/>
              <a:gd name="T3" fmla="*/ 939281 h 939281"/>
              <a:gd name="T4" fmla="*/ 161730 w 273698"/>
              <a:gd name="T5" fmla="*/ 0 h 939281"/>
              <a:gd name="T6" fmla="*/ 273698 w 273698"/>
              <a:gd name="T7" fmla="*/ 18661 h 939281"/>
              <a:gd name="T8" fmla="*/ 0 60000 65536"/>
              <a:gd name="T9" fmla="*/ 0 60000 65536"/>
              <a:gd name="T10" fmla="*/ 0 60000 65536"/>
              <a:gd name="T11" fmla="*/ 0 60000 65536"/>
              <a:gd name="T12" fmla="*/ 0 w 273698"/>
              <a:gd name="T13" fmla="*/ 0 h 939281"/>
              <a:gd name="T14" fmla="*/ 273698 w 273698"/>
              <a:gd name="T15" fmla="*/ 939281 h 939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98" h="939281">
                <a:moveTo>
                  <a:pt x="273698" y="18661"/>
                </a:moveTo>
                <a:lnTo>
                  <a:pt x="0" y="939281"/>
                </a:lnTo>
                <a:lnTo>
                  <a:pt x="161730" y="0"/>
                </a:lnTo>
                <a:lnTo>
                  <a:pt x="273698" y="18661"/>
                </a:lnTo>
                <a:close/>
              </a:path>
            </a:pathLst>
          </a:custGeom>
          <a:solidFill>
            <a:srgbClr val="1796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4"/>
          <p:cNvSpPr>
            <a:spLocks noChangeArrowheads="1"/>
          </p:cNvSpPr>
          <p:nvPr/>
        </p:nvSpPr>
        <p:spPr bwMode="auto">
          <a:xfrm>
            <a:off x="3787775" y="-23813"/>
            <a:ext cx="603250" cy="1547813"/>
          </a:xfrm>
          <a:custGeom>
            <a:avLst/>
            <a:gdLst>
              <a:gd name="T0" fmla="*/ 267477 w 603379"/>
              <a:gd name="T1" fmla="*/ 6220 h 1548881"/>
              <a:gd name="T2" fmla="*/ 472751 w 603379"/>
              <a:gd name="T3" fmla="*/ 0 h 1548881"/>
              <a:gd name="T4" fmla="*/ 603379 w 603379"/>
              <a:gd name="T5" fmla="*/ 1548881 h 1548881"/>
              <a:gd name="T6" fmla="*/ 0 w 603379"/>
              <a:gd name="T7" fmla="*/ 939281 h 1548881"/>
              <a:gd name="T8" fmla="*/ 267477 w 603379"/>
              <a:gd name="T9" fmla="*/ 6220 h 15488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3379"/>
              <a:gd name="T16" fmla="*/ 0 h 1548881"/>
              <a:gd name="T17" fmla="*/ 603379 w 603379"/>
              <a:gd name="T18" fmla="*/ 1548881 h 15488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3379" h="1548881">
                <a:moveTo>
                  <a:pt x="267477" y="6220"/>
                </a:moveTo>
                <a:lnTo>
                  <a:pt x="472751" y="0"/>
                </a:lnTo>
                <a:lnTo>
                  <a:pt x="603379" y="1548881"/>
                </a:lnTo>
                <a:lnTo>
                  <a:pt x="0" y="939281"/>
                </a:lnTo>
                <a:lnTo>
                  <a:pt x="267477" y="6220"/>
                </a:lnTo>
                <a:close/>
              </a:path>
            </a:pathLst>
          </a:custGeom>
          <a:solidFill>
            <a:srgbClr val="107A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45"/>
          <p:cNvSpPr>
            <a:spLocks noChangeArrowheads="1"/>
          </p:cNvSpPr>
          <p:nvPr/>
        </p:nvSpPr>
        <p:spPr bwMode="auto">
          <a:xfrm>
            <a:off x="3651250" y="908050"/>
            <a:ext cx="746125" cy="889000"/>
          </a:xfrm>
          <a:custGeom>
            <a:avLst/>
            <a:gdLst>
              <a:gd name="T0" fmla="*/ 143070 w 746449"/>
              <a:gd name="T1" fmla="*/ 0 h 889518"/>
              <a:gd name="T2" fmla="*/ 746449 w 746449"/>
              <a:gd name="T3" fmla="*/ 603379 h 889518"/>
              <a:gd name="T4" fmla="*/ 0 w 746449"/>
              <a:gd name="T5" fmla="*/ 889518 h 889518"/>
              <a:gd name="T6" fmla="*/ 143070 w 746449"/>
              <a:gd name="T7" fmla="*/ 0 h 889518"/>
              <a:gd name="T8" fmla="*/ 0 60000 65536"/>
              <a:gd name="T9" fmla="*/ 0 60000 65536"/>
              <a:gd name="T10" fmla="*/ 0 60000 65536"/>
              <a:gd name="T11" fmla="*/ 0 60000 65536"/>
              <a:gd name="T12" fmla="*/ 0 w 746449"/>
              <a:gd name="T13" fmla="*/ 0 h 889518"/>
              <a:gd name="T14" fmla="*/ 746449 w 746449"/>
              <a:gd name="T15" fmla="*/ 889518 h 889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49" h="889518">
                <a:moveTo>
                  <a:pt x="143070" y="0"/>
                </a:moveTo>
                <a:lnTo>
                  <a:pt x="746449" y="603379"/>
                </a:lnTo>
                <a:lnTo>
                  <a:pt x="0" y="889518"/>
                </a:lnTo>
                <a:lnTo>
                  <a:pt x="143070" y="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6"/>
          <p:cNvSpPr>
            <a:spLocks noChangeArrowheads="1"/>
          </p:cNvSpPr>
          <p:nvPr/>
        </p:nvSpPr>
        <p:spPr bwMode="auto">
          <a:xfrm>
            <a:off x="3644900" y="1485900"/>
            <a:ext cx="1150938" cy="304800"/>
          </a:xfrm>
          <a:custGeom>
            <a:avLst/>
            <a:gdLst>
              <a:gd name="T0" fmla="*/ 696686 w 1094792"/>
              <a:gd name="T1" fmla="*/ 0 h 286139"/>
              <a:gd name="T2" fmla="*/ 1094792 w 1094792"/>
              <a:gd name="T3" fmla="*/ 273698 h 286139"/>
              <a:gd name="T4" fmla="*/ 0 w 1094792"/>
              <a:gd name="T5" fmla="*/ 286139 h 286139"/>
              <a:gd name="T6" fmla="*/ 696686 w 1094792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1094792"/>
              <a:gd name="T13" fmla="*/ 0 h 286139"/>
              <a:gd name="T14" fmla="*/ 1094792 w 1094792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4792" h="286139">
                <a:moveTo>
                  <a:pt x="696686" y="0"/>
                </a:moveTo>
                <a:lnTo>
                  <a:pt x="1094792" y="273698"/>
                </a:lnTo>
                <a:lnTo>
                  <a:pt x="0" y="286139"/>
                </a:lnTo>
                <a:lnTo>
                  <a:pt x="696686" y="0"/>
                </a:lnTo>
                <a:close/>
              </a:path>
            </a:pathLst>
          </a:custGeom>
          <a:solidFill>
            <a:srgbClr val="0673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48"/>
          <p:cNvSpPr>
            <a:spLocks noChangeArrowheads="1"/>
          </p:cNvSpPr>
          <p:nvPr/>
        </p:nvSpPr>
        <p:spPr bwMode="auto">
          <a:xfrm>
            <a:off x="4335463" y="958850"/>
            <a:ext cx="161925" cy="322263"/>
          </a:xfrm>
          <a:custGeom>
            <a:avLst/>
            <a:gdLst>
              <a:gd name="T0" fmla="*/ 149290 w 149290"/>
              <a:gd name="T1" fmla="*/ 0 h 323461"/>
              <a:gd name="T2" fmla="*/ 111968 w 149290"/>
              <a:gd name="T3" fmla="*/ 323461 h 323461"/>
              <a:gd name="T4" fmla="*/ 0 w 149290"/>
              <a:gd name="T5" fmla="*/ 74645 h 323461"/>
              <a:gd name="T6" fmla="*/ 149290 w 149290"/>
              <a:gd name="T7" fmla="*/ 0 h 323461"/>
              <a:gd name="T8" fmla="*/ 0 60000 65536"/>
              <a:gd name="T9" fmla="*/ 0 60000 65536"/>
              <a:gd name="T10" fmla="*/ 0 60000 65536"/>
              <a:gd name="T11" fmla="*/ 0 60000 65536"/>
              <a:gd name="T12" fmla="*/ 0 w 149290"/>
              <a:gd name="T13" fmla="*/ 0 h 323461"/>
              <a:gd name="T14" fmla="*/ 149290 w 149290"/>
              <a:gd name="T15" fmla="*/ 323461 h 323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90" h="323461">
                <a:moveTo>
                  <a:pt x="149290" y="0"/>
                </a:moveTo>
                <a:lnTo>
                  <a:pt x="111968" y="323461"/>
                </a:lnTo>
                <a:lnTo>
                  <a:pt x="0" y="74645"/>
                </a:lnTo>
                <a:lnTo>
                  <a:pt x="149290" y="0"/>
                </a:lnTo>
                <a:close/>
              </a:path>
            </a:pathLst>
          </a:custGeom>
          <a:solidFill>
            <a:srgbClr val="0F79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9"/>
          <p:cNvSpPr>
            <a:spLocks noChangeArrowheads="1"/>
          </p:cNvSpPr>
          <p:nvPr/>
        </p:nvSpPr>
        <p:spPr bwMode="auto">
          <a:xfrm>
            <a:off x="4341813" y="1038225"/>
            <a:ext cx="298450" cy="622300"/>
          </a:xfrm>
          <a:custGeom>
            <a:avLst/>
            <a:gdLst>
              <a:gd name="T0" fmla="*/ 0 w 298579"/>
              <a:gd name="T1" fmla="*/ 0 h 622040"/>
              <a:gd name="T2" fmla="*/ 298579 w 298579"/>
              <a:gd name="T3" fmla="*/ 622040 h 622040"/>
              <a:gd name="T4" fmla="*/ 37322 w 298579"/>
              <a:gd name="T5" fmla="*/ 373224 h 622040"/>
              <a:gd name="T6" fmla="*/ 0 w 298579"/>
              <a:gd name="T7" fmla="*/ 0 h 622040"/>
              <a:gd name="T8" fmla="*/ 0 60000 65536"/>
              <a:gd name="T9" fmla="*/ 0 60000 65536"/>
              <a:gd name="T10" fmla="*/ 0 60000 65536"/>
              <a:gd name="T11" fmla="*/ 0 60000 65536"/>
              <a:gd name="T12" fmla="*/ 0 w 298579"/>
              <a:gd name="T13" fmla="*/ 0 h 622040"/>
              <a:gd name="T14" fmla="*/ 298579 w 298579"/>
              <a:gd name="T15" fmla="*/ 622040 h 622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579" h="622040">
                <a:moveTo>
                  <a:pt x="0" y="0"/>
                </a:moveTo>
                <a:lnTo>
                  <a:pt x="298579" y="622040"/>
                </a:lnTo>
                <a:lnTo>
                  <a:pt x="37322" y="373224"/>
                </a:lnTo>
                <a:lnTo>
                  <a:pt x="0" y="0"/>
                </a:lnTo>
                <a:close/>
              </a:path>
            </a:pathLst>
          </a:custGeom>
          <a:solidFill>
            <a:srgbClr val="0F5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50"/>
          <p:cNvSpPr>
            <a:spLocks noChangeArrowheads="1"/>
          </p:cNvSpPr>
          <p:nvPr/>
        </p:nvSpPr>
        <p:spPr bwMode="auto">
          <a:xfrm>
            <a:off x="4378325" y="1412875"/>
            <a:ext cx="430213" cy="373063"/>
          </a:xfrm>
          <a:custGeom>
            <a:avLst/>
            <a:gdLst>
              <a:gd name="T0" fmla="*/ 0 w 429208"/>
              <a:gd name="T1" fmla="*/ 0 h 373225"/>
              <a:gd name="T2" fmla="*/ 429208 w 429208"/>
              <a:gd name="T3" fmla="*/ 373225 h 373225"/>
              <a:gd name="T4" fmla="*/ 0 w 429208"/>
              <a:gd name="T5" fmla="*/ 93306 h 373225"/>
              <a:gd name="T6" fmla="*/ 0 w 429208"/>
              <a:gd name="T7" fmla="*/ 0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429208"/>
              <a:gd name="T13" fmla="*/ 0 h 373225"/>
              <a:gd name="T14" fmla="*/ 429208 w 429208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208" h="373225">
                <a:moveTo>
                  <a:pt x="0" y="0"/>
                </a:moveTo>
                <a:lnTo>
                  <a:pt x="429208" y="373225"/>
                </a:lnTo>
                <a:lnTo>
                  <a:pt x="0" y="93306"/>
                </a:lnTo>
                <a:lnTo>
                  <a:pt x="0" y="0"/>
                </a:lnTo>
                <a:close/>
              </a:path>
            </a:pathLst>
          </a:custGeom>
          <a:solidFill>
            <a:srgbClr val="114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51"/>
          <p:cNvSpPr>
            <a:spLocks noChangeArrowheads="1"/>
          </p:cNvSpPr>
          <p:nvPr/>
        </p:nvSpPr>
        <p:spPr bwMode="auto">
          <a:xfrm>
            <a:off x="4422775" y="1238250"/>
            <a:ext cx="373063" cy="539750"/>
          </a:xfrm>
          <a:custGeom>
            <a:avLst/>
            <a:gdLst>
              <a:gd name="T0" fmla="*/ 0 w 329682"/>
              <a:gd name="T1" fmla="*/ 0 h 541176"/>
              <a:gd name="T2" fmla="*/ 329682 w 329682"/>
              <a:gd name="T3" fmla="*/ 541176 h 541176"/>
              <a:gd name="T4" fmla="*/ 174172 w 329682"/>
              <a:gd name="T5" fmla="*/ 385666 h 541176"/>
              <a:gd name="T6" fmla="*/ 0 w 329682"/>
              <a:gd name="T7" fmla="*/ 0 h 541176"/>
              <a:gd name="T8" fmla="*/ 0 60000 65536"/>
              <a:gd name="T9" fmla="*/ 0 60000 65536"/>
              <a:gd name="T10" fmla="*/ 0 60000 65536"/>
              <a:gd name="T11" fmla="*/ 0 60000 65536"/>
              <a:gd name="T12" fmla="*/ 0 w 329682"/>
              <a:gd name="T13" fmla="*/ 0 h 541176"/>
              <a:gd name="T14" fmla="*/ 329682 w 329682"/>
              <a:gd name="T15" fmla="*/ 541176 h 54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682" h="541176">
                <a:moveTo>
                  <a:pt x="0" y="0"/>
                </a:moveTo>
                <a:lnTo>
                  <a:pt x="329682" y="541176"/>
                </a:lnTo>
                <a:lnTo>
                  <a:pt x="174172" y="385666"/>
                </a:lnTo>
                <a:lnTo>
                  <a:pt x="0" y="0"/>
                </a:lnTo>
                <a:close/>
              </a:path>
            </a:pathLst>
          </a:custGeom>
          <a:solidFill>
            <a:srgbClr val="007D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52"/>
          <p:cNvSpPr>
            <a:spLocks noChangeArrowheads="1"/>
          </p:cNvSpPr>
          <p:nvPr/>
        </p:nvSpPr>
        <p:spPr bwMode="auto">
          <a:xfrm rot="183440">
            <a:off x="-136525" y="184150"/>
            <a:ext cx="390525" cy="179388"/>
          </a:xfrm>
          <a:custGeom>
            <a:avLst/>
            <a:gdLst>
              <a:gd name="T0" fmla="*/ 43542 w 391885"/>
              <a:gd name="T1" fmla="*/ 0 h 180392"/>
              <a:gd name="T2" fmla="*/ 391885 w 391885"/>
              <a:gd name="T3" fmla="*/ 180392 h 180392"/>
              <a:gd name="T4" fmla="*/ 0 w 391885"/>
              <a:gd name="T5" fmla="*/ 143070 h 180392"/>
              <a:gd name="T6" fmla="*/ 43542 w 391885"/>
              <a:gd name="T7" fmla="*/ 0 h 180392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180392"/>
              <a:gd name="T14" fmla="*/ 391885 w 391885"/>
              <a:gd name="T15" fmla="*/ 180392 h 180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180392">
                <a:moveTo>
                  <a:pt x="43542" y="0"/>
                </a:moveTo>
                <a:lnTo>
                  <a:pt x="391885" y="180392"/>
                </a:lnTo>
                <a:lnTo>
                  <a:pt x="0" y="143070"/>
                </a:lnTo>
                <a:lnTo>
                  <a:pt x="43542" y="0"/>
                </a:ln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53"/>
          <p:cNvSpPr>
            <a:spLocks noChangeArrowheads="1"/>
          </p:cNvSpPr>
          <p:nvPr/>
        </p:nvSpPr>
        <p:spPr bwMode="auto">
          <a:xfrm>
            <a:off x="4824413" y="603250"/>
            <a:ext cx="242887" cy="515938"/>
          </a:xfrm>
          <a:custGeom>
            <a:avLst/>
            <a:gdLst>
              <a:gd name="T0" fmla="*/ 199053 w 242596"/>
              <a:gd name="T1" fmla="*/ 0 h 516294"/>
              <a:gd name="T2" fmla="*/ 0 w 242596"/>
              <a:gd name="T3" fmla="*/ 111967 h 516294"/>
              <a:gd name="T4" fmla="*/ 242596 w 242596"/>
              <a:gd name="T5" fmla="*/ 516294 h 516294"/>
              <a:gd name="T6" fmla="*/ 199053 w 242596"/>
              <a:gd name="T7" fmla="*/ 0 h 516294"/>
              <a:gd name="T8" fmla="*/ 0 60000 65536"/>
              <a:gd name="T9" fmla="*/ 0 60000 65536"/>
              <a:gd name="T10" fmla="*/ 0 60000 65536"/>
              <a:gd name="T11" fmla="*/ 0 60000 65536"/>
              <a:gd name="T12" fmla="*/ 0 w 242596"/>
              <a:gd name="T13" fmla="*/ 0 h 516294"/>
              <a:gd name="T14" fmla="*/ 242596 w 242596"/>
              <a:gd name="T15" fmla="*/ 516294 h 5162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596" h="516294">
                <a:moveTo>
                  <a:pt x="199053" y="0"/>
                </a:moveTo>
                <a:lnTo>
                  <a:pt x="0" y="111967"/>
                </a:lnTo>
                <a:lnTo>
                  <a:pt x="242596" y="516294"/>
                </a:lnTo>
                <a:lnTo>
                  <a:pt x="199053" y="0"/>
                </a:lnTo>
                <a:close/>
              </a:path>
            </a:pathLst>
          </a:custGeom>
          <a:solidFill>
            <a:srgbClr val="125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4"/>
          <p:cNvSpPr>
            <a:spLocks noChangeArrowheads="1"/>
          </p:cNvSpPr>
          <p:nvPr/>
        </p:nvSpPr>
        <p:spPr bwMode="auto">
          <a:xfrm>
            <a:off x="5762625" y="1263650"/>
            <a:ext cx="523875" cy="266700"/>
          </a:xfrm>
          <a:custGeom>
            <a:avLst/>
            <a:gdLst>
              <a:gd name="T0" fmla="*/ 0 w 522514"/>
              <a:gd name="T1" fmla="*/ 12441 h 267478"/>
              <a:gd name="T2" fmla="*/ 522514 w 522514"/>
              <a:gd name="T3" fmla="*/ 0 h 267478"/>
              <a:gd name="T4" fmla="*/ 273698 w 522514"/>
              <a:gd name="T5" fmla="*/ 267478 h 267478"/>
              <a:gd name="T6" fmla="*/ 0 w 522514"/>
              <a:gd name="T7" fmla="*/ 12441 h 267478"/>
              <a:gd name="T8" fmla="*/ 0 60000 65536"/>
              <a:gd name="T9" fmla="*/ 0 60000 65536"/>
              <a:gd name="T10" fmla="*/ 0 60000 65536"/>
              <a:gd name="T11" fmla="*/ 0 60000 65536"/>
              <a:gd name="T12" fmla="*/ 0 w 522514"/>
              <a:gd name="T13" fmla="*/ 0 h 267478"/>
              <a:gd name="T14" fmla="*/ 522514 w 522514"/>
              <a:gd name="T15" fmla="*/ 267478 h 267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2514" h="267478">
                <a:moveTo>
                  <a:pt x="0" y="12441"/>
                </a:moveTo>
                <a:lnTo>
                  <a:pt x="522514" y="0"/>
                </a:lnTo>
                <a:lnTo>
                  <a:pt x="273698" y="267478"/>
                </a:lnTo>
                <a:lnTo>
                  <a:pt x="0" y="12441"/>
                </a:lnTo>
                <a:close/>
              </a:path>
            </a:pathLst>
          </a:custGeom>
          <a:solidFill>
            <a:srgbClr val="1A8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55"/>
          <p:cNvSpPr>
            <a:spLocks noChangeArrowheads="1"/>
          </p:cNvSpPr>
          <p:nvPr/>
        </p:nvSpPr>
        <p:spPr bwMode="auto">
          <a:xfrm>
            <a:off x="5119688" y="21621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175E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6"/>
          <p:cNvSpPr>
            <a:spLocks noChangeArrowheads="1"/>
          </p:cNvSpPr>
          <p:nvPr/>
        </p:nvSpPr>
        <p:spPr bwMode="auto">
          <a:xfrm>
            <a:off x="6000750" y="4178300"/>
            <a:ext cx="515938" cy="373063"/>
          </a:xfrm>
          <a:custGeom>
            <a:avLst/>
            <a:gdLst>
              <a:gd name="T0" fmla="*/ 255036 w 516293"/>
              <a:gd name="T1" fmla="*/ 0 h 373224"/>
              <a:gd name="T2" fmla="*/ 0 w 516293"/>
              <a:gd name="T3" fmla="*/ 373224 h 373224"/>
              <a:gd name="T4" fmla="*/ 516293 w 516293"/>
              <a:gd name="T5" fmla="*/ 242596 h 373224"/>
              <a:gd name="T6" fmla="*/ 255036 w 516293"/>
              <a:gd name="T7" fmla="*/ 0 h 373224"/>
              <a:gd name="T8" fmla="*/ 0 60000 65536"/>
              <a:gd name="T9" fmla="*/ 0 60000 65536"/>
              <a:gd name="T10" fmla="*/ 0 60000 65536"/>
              <a:gd name="T11" fmla="*/ 0 60000 65536"/>
              <a:gd name="T12" fmla="*/ 0 w 516293"/>
              <a:gd name="T13" fmla="*/ 0 h 373224"/>
              <a:gd name="T14" fmla="*/ 516293 w 516293"/>
              <a:gd name="T15" fmla="*/ 373224 h 373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293" h="373224">
                <a:moveTo>
                  <a:pt x="255036" y="0"/>
                </a:moveTo>
                <a:lnTo>
                  <a:pt x="0" y="373224"/>
                </a:lnTo>
                <a:lnTo>
                  <a:pt x="516293" y="242596"/>
                </a:lnTo>
                <a:lnTo>
                  <a:pt x="255036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57"/>
          <p:cNvSpPr>
            <a:spLocks noChangeArrowheads="1"/>
          </p:cNvSpPr>
          <p:nvPr/>
        </p:nvSpPr>
        <p:spPr bwMode="auto">
          <a:xfrm>
            <a:off x="5119688" y="4476750"/>
            <a:ext cx="392112" cy="434975"/>
          </a:xfrm>
          <a:custGeom>
            <a:avLst/>
            <a:gdLst>
              <a:gd name="T0" fmla="*/ 0 w 391885"/>
              <a:gd name="T1" fmla="*/ 0 h 435429"/>
              <a:gd name="T2" fmla="*/ 391885 w 391885"/>
              <a:gd name="T3" fmla="*/ 111967 h 435429"/>
              <a:gd name="T4" fmla="*/ 186612 w 391885"/>
              <a:gd name="T5" fmla="*/ 435429 h 435429"/>
              <a:gd name="T6" fmla="*/ 0 w 391885"/>
              <a:gd name="T7" fmla="*/ 0 h 435429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435429"/>
              <a:gd name="T14" fmla="*/ 391885 w 391885"/>
              <a:gd name="T15" fmla="*/ 435429 h 435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435429">
                <a:moveTo>
                  <a:pt x="0" y="0"/>
                </a:moveTo>
                <a:lnTo>
                  <a:pt x="391885" y="111967"/>
                </a:lnTo>
                <a:lnTo>
                  <a:pt x="186612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F7B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58"/>
          <p:cNvSpPr>
            <a:spLocks noChangeArrowheads="1"/>
          </p:cNvSpPr>
          <p:nvPr/>
        </p:nvSpPr>
        <p:spPr bwMode="auto">
          <a:xfrm>
            <a:off x="5751513" y="4881563"/>
            <a:ext cx="236537" cy="211137"/>
          </a:xfrm>
          <a:custGeom>
            <a:avLst/>
            <a:gdLst>
              <a:gd name="T0" fmla="*/ 68424 w 236375"/>
              <a:gd name="T1" fmla="*/ 0 h 211494"/>
              <a:gd name="T2" fmla="*/ 236375 w 236375"/>
              <a:gd name="T3" fmla="*/ 211494 h 211494"/>
              <a:gd name="T4" fmla="*/ 0 w 236375"/>
              <a:gd name="T5" fmla="*/ 130628 h 211494"/>
              <a:gd name="T6" fmla="*/ 68424 w 236375"/>
              <a:gd name="T7" fmla="*/ 0 h 211494"/>
              <a:gd name="T8" fmla="*/ 0 60000 65536"/>
              <a:gd name="T9" fmla="*/ 0 60000 65536"/>
              <a:gd name="T10" fmla="*/ 0 60000 65536"/>
              <a:gd name="T11" fmla="*/ 0 60000 65536"/>
              <a:gd name="T12" fmla="*/ 0 w 236375"/>
              <a:gd name="T13" fmla="*/ 0 h 211494"/>
              <a:gd name="T14" fmla="*/ 236375 w 236375"/>
              <a:gd name="T15" fmla="*/ 211494 h 211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375" h="211494">
                <a:moveTo>
                  <a:pt x="68424" y="0"/>
                </a:moveTo>
                <a:lnTo>
                  <a:pt x="236375" y="211494"/>
                </a:lnTo>
                <a:lnTo>
                  <a:pt x="0" y="130628"/>
                </a:lnTo>
                <a:lnTo>
                  <a:pt x="68424" y="0"/>
                </a:lnTo>
                <a:close/>
              </a:path>
            </a:pathLst>
          </a:custGeom>
          <a:solidFill>
            <a:srgbClr val="EF6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59"/>
          <p:cNvSpPr>
            <a:spLocks noChangeArrowheads="1"/>
          </p:cNvSpPr>
          <p:nvPr/>
        </p:nvSpPr>
        <p:spPr bwMode="auto">
          <a:xfrm>
            <a:off x="6950075" y="4981575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E919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5734462" y="2277051"/>
            <a:ext cx="2869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12B0C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THANK YOU</a:t>
            </a:r>
            <a:endParaRPr lang="zh-CN" altLang="en-US" sz="3600" dirty="0" smtClean="0">
              <a:solidFill>
                <a:srgbClr val="12B0C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62"/>
          <p:cNvSpPr>
            <a:spLocks noChangeArrowheads="1"/>
          </p:cNvSpPr>
          <p:nvPr/>
        </p:nvSpPr>
        <p:spPr bwMode="auto">
          <a:xfrm>
            <a:off x="6989763" y="3030538"/>
            <a:ext cx="358775" cy="36512"/>
          </a:xfrm>
          <a:prstGeom prst="rect">
            <a:avLst/>
          </a:pr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63"/>
          <p:cNvSpPr>
            <a:spLocks noChangeArrowheads="1"/>
          </p:cNvSpPr>
          <p:nvPr/>
        </p:nvSpPr>
        <p:spPr bwMode="auto">
          <a:xfrm rot="11241277">
            <a:off x="5195888" y="37369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69"/>
          <p:cNvSpPr>
            <a:spLocks noChangeArrowheads="1"/>
          </p:cNvSpPr>
          <p:nvPr/>
        </p:nvSpPr>
        <p:spPr bwMode="auto">
          <a:xfrm>
            <a:off x="8777288" y="1325563"/>
            <a:ext cx="398462" cy="373062"/>
          </a:xfrm>
          <a:custGeom>
            <a:avLst/>
            <a:gdLst>
              <a:gd name="T0" fmla="*/ 379445 w 398106"/>
              <a:gd name="T1" fmla="*/ 18661 h 373225"/>
              <a:gd name="T2" fmla="*/ 398106 w 398106"/>
              <a:gd name="T3" fmla="*/ 373225 h 373225"/>
              <a:gd name="T4" fmla="*/ 0 w 398106"/>
              <a:gd name="T5" fmla="*/ 0 h 373225"/>
              <a:gd name="T6" fmla="*/ 379445 w 398106"/>
              <a:gd name="T7" fmla="*/ 18661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373225"/>
              <a:gd name="T14" fmla="*/ 398106 w 398106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373225">
                <a:moveTo>
                  <a:pt x="379445" y="18661"/>
                </a:moveTo>
                <a:lnTo>
                  <a:pt x="398106" y="373225"/>
                </a:lnTo>
                <a:lnTo>
                  <a:pt x="0" y="0"/>
                </a:lnTo>
                <a:lnTo>
                  <a:pt x="379445" y="18661"/>
                </a:lnTo>
                <a:close/>
              </a:path>
            </a:pathLst>
          </a:custGeom>
          <a:solidFill>
            <a:srgbClr val="46C6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70"/>
          <p:cNvSpPr>
            <a:spLocks noChangeArrowheads="1"/>
          </p:cNvSpPr>
          <p:nvPr/>
        </p:nvSpPr>
        <p:spPr bwMode="auto">
          <a:xfrm>
            <a:off x="8440738" y="1325563"/>
            <a:ext cx="541337" cy="185737"/>
          </a:xfrm>
          <a:custGeom>
            <a:avLst/>
            <a:gdLst>
              <a:gd name="T0" fmla="*/ 335902 w 541175"/>
              <a:gd name="T1" fmla="*/ 0 h 186613"/>
              <a:gd name="T2" fmla="*/ 0 w 541175"/>
              <a:gd name="T3" fmla="*/ 143070 h 186613"/>
              <a:gd name="T4" fmla="*/ 541175 w 541175"/>
              <a:gd name="T5" fmla="*/ 186613 h 186613"/>
              <a:gd name="T6" fmla="*/ 335902 w 541175"/>
              <a:gd name="T7" fmla="*/ 0 h 186613"/>
              <a:gd name="T8" fmla="*/ 0 60000 65536"/>
              <a:gd name="T9" fmla="*/ 0 60000 65536"/>
              <a:gd name="T10" fmla="*/ 0 60000 65536"/>
              <a:gd name="T11" fmla="*/ 0 60000 65536"/>
              <a:gd name="T12" fmla="*/ 0 w 541175"/>
              <a:gd name="T13" fmla="*/ 0 h 186613"/>
              <a:gd name="T14" fmla="*/ 541175 w 541175"/>
              <a:gd name="T15" fmla="*/ 186613 h 1866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1175" h="186613">
                <a:moveTo>
                  <a:pt x="335902" y="0"/>
                </a:moveTo>
                <a:lnTo>
                  <a:pt x="0" y="143070"/>
                </a:lnTo>
                <a:lnTo>
                  <a:pt x="541175" y="186613"/>
                </a:lnTo>
                <a:lnTo>
                  <a:pt x="335902" y="0"/>
                </a:lnTo>
                <a:close/>
              </a:path>
            </a:pathLst>
          </a:custGeom>
          <a:solidFill>
            <a:srgbClr val="229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71"/>
          <p:cNvSpPr>
            <a:spLocks noChangeArrowheads="1"/>
          </p:cNvSpPr>
          <p:nvPr/>
        </p:nvSpPr>
        <p:spPr bwMode="auto">
          <a:xfrm>
            <a:off x="8169275" y="1074738"/>
            <a:ext cx="112713" cy="166687"/>
          </a:xfrm>
          <a:custGeom>
            <a:avLst/>
            <a:gdLst>
              <a:gd name="T0" fmla="*/ 0 w 111967"/>
              <a:gd name="T1" fmla="*/ 0 h 167951"/>
              <a:gd name="T2" fmla="*/ 111967 w 111967"/>
              <a:gd name="T3" fmla="*/ 105747 h 167951"/>
              <a:gd name="T4" fmla="*/ 31102 w 111967"/>
              <a:gd name="T5" fmla="*/ 167951 h 167951"/>
              <a:gd name="T6" fmla="*/ 0 w 111967"/>
              <a:gd name="T7" fmla="*/ 0 h 167951"/>
              <a:gd name="T8" fmla="*/ 0 60000 65536"/>
              <a:gd name="T9" fmla="*/ 0 60000 65536"/>
              <a:gd name="T10" fmla="*/ 0 60000 65536"/>
              <a:gd name="T11" fmla="*/ 0 60000 65536"/>
              <a:gd name="T12" fmla="*/ 0 w 111967"/>
              <a:gd name="T13" fmla="*/ 0 h 167951"/>
              <a:gd name="T14" fmla="*/ 111967 w 111967"/>
              <a:gd name="T15" fmla="*/ 167951 h 167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967" h="167951">
                <a:moveTo>
                  <a:pt x="0" y="0"/>
                </a:moveTo>
                <a:lnTo>
                  <a:pt x="111967" y="105747"/>
                </a:lnTo>
                <a:lnTo>
                  <a:pt x="31102" y="167951"/>
                </a:lnTo>
                <a:lnTo>
                  <a:pt x="0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72"/>
          <p:cNvSpPr>
            <a:spLocks noChangeArrowheads="1"/>
          </p:cNvSpPr>
          <p:nvPr/>
        </p:nvSpPr>
        <p:spPr bwMode="auto">
          <a:xfrm>
            <a:off x="8496300" y="1928813"/>
            <a:ext cx="76200" cy="93662"/>
          </a:xfrm>
          <a:custGeom>
            <a:avLst/>
            <a:gdLst>
              <a:gd name="T0" fmla="*/ 68425 w 74645"/>
              <a:gd name="T1" fmla="*/ 0 h 93306"/>
              <a:gd name="T2" fmla="*/ 0 w 74645"/>
              <a:gd name="T3" fmla="*/ 43543 h 93306"/>
              <a:gd name="T4" fmla="*/ 74645 w 74645"/>
              <a:gd name="T5" fmla="*/ 93306 h 93306"/>
              <a:gd name="T6" fmla="*/ 68425 w 74645"/>
              <a:gd name="T7" fmla="*/ 0 h 93306"/>
              <a:gd name="T8" fmla="*/ 0 60000 65536"/>
              <a:gd name="T9" fmla="*/ 0 60000 65536"/>
              <a:gd name="T10" fmla="*/ 0 60000 65536"/>
              <a:gd name="T11" fmla="*/ 0 60000 65536"/>
              <a:gd name="T12" fmla="*/ 0 w 74645"/>
              <a:gd name="T13" fmla="*/ 0 h 93306"/>
              <a:gd name="T14" fmla="*/ 74645 w 74645"/>
              <a:gd name="T15" fmla="*/ 93306 h 93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5" h="93306">
                <a:moveTo>
                  <a:pt x="68425" y="0"/>
                </a:moveTo>
                <a:lnTo>
                  <a:pt x="0" y="43543"/>
                </a:lnTo>
                <a:lnTo>
                  <a:pt x="74645" y="93306"/>
                </a:lnTo>
                <a:lnTo>
                  <a:pt x="68425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73"/>
          <p:cNvSpPr>
            <a:spLocks noChangeArrowheads="1"/>
          </p:cNvSpPr>
          <p:nvPr/>
        </p:nvSpPr>
        <p:spPr bwMode="auto">
          <a:xfrm rot="5189374">
            <a:off x="8954294" y="3880644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74"/>
          <p:cNvSpPr>
            <a:spLocks noChangeArrowheads="1"/>
          </p:cNvSpPr>
          <p:nvPr/>
        </p:nvSpPr>
        <p:spPr bwMode="auto">
          <a:xfrm rot="19199850">
            <a:off x="8023225" y="4589463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7938" y="-7938"/>
            <a:ext cx="1879600" cy="5143501"/>
          </a:xfrm>
          <a:prstGeom prst="rect">
            <a:avLst/>
          </a:pr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0"/>
          <p:cNvSpPr>
            <a:spLocks noChangeArrowheads="1"/>
          </p:cNvSpPr>
          <p:nvPr/>
        </p:nvSpPr>
        <p:spPr bwMode="auto">
          <a:xfrm>
            <a:off x="3797736" y="4000500"/>
            <a:ext cx="615950" cy="831850"/>
          </a:xfrm>
          <a:custGeom>
            <a:avLst/>
            <a:gdLst>
              <a:gd name="T0" fmla="*/ 0 w 577850"/>
              <a:gd name="T1" fmla="*/ 0 h 736600"/>
              <a:gd name="T2" fmla="*/ 361950 w 577850"/>
              <a:gd name="T3" fmla="*/ 736600 h 736600"/>
              <a:gd name="T4" fmla="*/ 577850 w 577850"/>
              <a:gd name="T5" fmla="*/ 476250 h 736600"/>
              <a:gd name="T6" fmla="*/ 0 w 5778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577850"/>
              <a:gd name="T13" fmla="*/ 0 h 736600"/>
              <a:gd name="T14" fmla="*/ 577850 w 5778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0" h="736600">
                <a:moveTo>
                  <a:pt x="0" y="0"/>
                </a:moveTo>
                <a:lnTo>
                  <a:pt x="361950" y="736600"/>
                </a:lnTo>
                <a:lnTo>
                  <a:pt x="57785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6"/>
          <p:cNvSpPr>
            <a:spLocks noChangeArrowheads="1"/>
          </p:cNvSpPr>
          <p:nvPr/>
        </p:nvSpPr>
        <p:spPr bwMode="auto">
          <a:xfrm>
            <a:off x="4146986" y="4495800"/>
            <a:ext cx="596900" cy="336550"/>
          </a:xfrm>
          <a:custGeom>
            <a:avLst/>
            <a:gdLst>
              <a:gd name="T0" fmla="*/ 0 w 495300"/>
              <a:gd name="T1" fmla="*/ 266700 h 266700"/>
              <a:gd name="T2" fmla="*/ 495300 w 495300"/>
              <a:gd name="T3" fmla="*/ 266700 h 266700"/>
              <a:gd name="T4" fmla="*/ 177800 w 495300"/>
              <a:gd name="T5" fmla="*/ 0 h 266700"/>
              <a:gd name="T6" fmla="*/ 0 w 495300"/>
              <a:gd name="T7" fmla="*/ 26670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266700"/>
              <a:gd name="T14" fmla="*/ 495300 w 4953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266700">
                <a:moveTo>
                  <a:pt x="0" y="266700"/>
                </a:moveTo>
                <a:lnTo>
                  <a:pt x="495300" y="266700"/>
                </a:lnTo>
                <a:lnTo>
                  <a:pt x="17780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5D0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18"/>
          <p:cNvSpPr>
            <a:spLocks noChangeArrowheads="1"/>
          </p:cNvSpPr>
          <p:nvPr/>
        </p:nvSpPr>
        <p:spPr bwMode="auto">
          <a:xfrm>
            <a:off x="3029386" y="-101600"/>
            <a:ext cx="488950" cy="1384300"/>
          </a:xfrm>
          <a:custGeom>
            <a:avLst/>
            <a:gdLst>
              <a:gd name="T0" fmla="*/ 0 w 457200"/>
              <a:gd name="T1" fmla="*/ 0 h 1358900"/>
              <a:gd name="T2" fmla="*/ 457200 w 457200"/>
              <a:gd name="T3" fmla="*/ 1358900 h 1358900"/>
              <a:gd name="T4" fmla="*/ 127000 w 457200"/>
              <a:gd name="T5" fmla="*/ 1181100 h 1358900"/>
              <a:gd name="T6" fmla="*/ 0 w 457200"/>
              <a:gd name="T7" fmla="*/ 0 h 1358900"/>
              <a:gd name="T8" fmla="*/ 0 60000 65536"/>
              <a:gd name="T9" fmla="*/ 0 60000 65536"/>
              <a:gd name="T10" fmla="*/ 0 60000 65536"/>
              <a:gd name="T11" fmla="*/ 0 60000 65536"/>
              <a:gd name="T12" fmla="*/ 0 w 457200"/>
              <a:gd name="T13" fmla="*/ 0 h 1358900"/>
              <a:gd name="T14" fmla="*/ 457200 w 457200"/>
              <a:gd name="T15" fmla="*/ 1358900 h 135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1358900">
                <a:moveTo>
                  <a:pt x="0" y="0"/>
                </a:moveTo>
                <a:lnTo>
                  <a:pt x="457200" y="1358900"/>
                </a:lnTo>
                <a:lnTo>
                  <a:pt x="12700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8"/>
          <p:cNvSpPr>
            <a:spLocks noChangeArrowheads="1"/>
          </p:cNvSpPr>
          <p:nvPr/>
        </p:nvSpPr>
        <p:spPr bwMode="auto">
          <a:xfrm rot="303070">
            <a:off x="4100236" y="4800600"/>
            <a:ext cx="522288" cy="365125"/>
          </a:xfrm>
          <a:custGeom>
            <a:avLst/>
            <a:gdLst>
              <a:gd name="T0" fmla="*/ 311150 w 476250"/>
              <a:gd name="T1" fmla="*/ 0 h 311150"/>
              <a:gd name="T2" fmla="*/ 476250 w 476250"/>
              <a:gd name="T3" fmla="*/ 273050 h 311150"/>
              <a:gd name="T4" fmla="*/ 0 w 476250"/>
              <a:gd name="T5" fmla="*/ 311150 h 311150"/>
              <a:gd name="T6" fmla="*/ 311150 w 476250"/>
              <a:gd name="T7" fmla="*/ 0 h 311150"/>
              <a:gd name="T8" fmla="*/ 0 60000 65536"/>
              <a:gd name="T9" fmla="*/ 0 60000 65536"/>
              <a:gd name="T10" fmla="*/ 0 60000 65536"/>
              <a:gd name="T11" fmla="*/ 0 60000 65536"/>
              <a:gd name="T12" fmla="*/ 0 w 476250"/>
              <a:gd name="T13" fmla="*/ 0 h 311150"/>
              <a:gd name="T14" fmla="*/ 476250 w 476250"/>
              <a:gd name="T15" fmla="*/ 311150 h 311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250" h="311150">
                <a:moveTo>
                  <a:pt x="311150" y="0"/>
                </a:moveTo>
                <a:lnTo>
                  <a:pt x="476250" y="273050"/>
                </a:lnTo>
                <a:lnTo>
                  <a:pt x="0" y="311150"/>
                </a:lnTo>
                <a:lnTo>
                  <a:pt x="311150" y="0"/>
                </a:lnTo>
                <a:close/>
              </a:path>
            </a:pathLst>
          </a:custGeom>
          <a:solidFill>
            <a:srgbClr val="A21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37"/>
          <p:cNvSpPr>
            <a:spLocks noChangeArrowheads="1"/>
          </p:cNvSpPr>
          <p:nvPr/>
        </p:nvSpPr>
        <p:spPr bwMode="auto">
          <a:xfrm>
            <a:off x="3823136" y="4057650"/>
            <a:ext cx="749300" cy="381000"/>
          </a:xfrm>
          <a:custGeom>
            <a:avLst/>
            <a:gdLst>
              <a:gd name="T0" fmla="*/ 0 w 673100"/>
              <a:gd name="T1" fmla="*/ 6350 h 349250"/>
              <a:gd name="T2" fmla="*/ 673100 w 673100"/>
              <a:gd name="T3" fmla="*/ 349250 h 349250"/>
              <a:gd name="T4" fmla="*/ 520700 w 673100"/>
              <a:gd name="T5" fmla="*/ 0 h 349250"/>
              <a:gd name="T6" fmla="*/ 0 w 673100"/>
              <a:gd name="T7" fmla="*/ 6350 h 349250"/>
              <a:gd name="T8" fmla="*/ 0 60000 65536"/>
              <a:gd name="T9" fmla="*/ 0 60000 65536"/>
              <a:gd name="T10" fmla="*/ 0 60000 65536"/>
              <a:gd name="T11" fmla="*/ 0 60000 65536"/>
              <a:gd name="T12" fmla="*/ 0 w 673100"/>
              <a:gd name="T13" fmla="*/ 0 h 349250"/>
              <a:gd name="T14" fmla="*/ 673100 w 673100"/>
              <a:gd name="T15" fmla="*/ 349250 h 349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100" h="349250">
                <a:moveTo>
                  <a:pt x="0" y="6350"/>
                </a:moveTo>
                <a:lnTo>
                  <a:pt x="673100" y="349250"/>
                </a:lnTo>
                <a:lnTo>
                  <a:pt x="52070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4"/>
          <p:cNvSpPr>
            <a:spLocks noChangeArrowheads="1"/>
          </p:cNvSpPr>
          <p:nvPr/>
        </p:nvSpPr>
        <p:spPr bwMode="auto">
          <a:xfrm>
            <a:off x="3200836" y="4921250"/>
            <a:ext cx="1187450" cy="222250"/>
          </a:xfrm>
          <a:custGeom>
            <a:avLst/>
            <a:gdLst>
              <a:gd name="T0" fmla="*/ 0 w 1136650"/>
              <a:gd name="T1" fmla="*/ 0 h 222250"/>
              <a:gd name="T2" fmla="*/ 101600 w 1136650"/>
              <a:gd name="T3" fmla="*/ 222250 h 222250"/>
              <a:gd name="T4" fmla="*/ 1136650 w 1136650"/>
              <a:gd name="T5" fmla="*/ 222250 h 222250"/>
              <a:gd name="T6" fmla="*/ 0 w 1136650"/>
              <a:gd name="T7" fmla="*/ 0 h 222250"/>
              <a:gd name="T8" fmla="*/ 0 60000 65536"/>
              <a:gd name="T9" fmla="*/ 0 60000 65536"/>
              <a:gd name="T10" fmla="*/ 0 60000 65536"/>
              <a:gd name="T11" fmla="*/ 0 60000 65536"/>
              <a:gd name="T12" fmla="*/ 0 w 1136650"/>
              <a:gd name="T13" fmla="*/ 0 h 222250"/>
              <a:gd name="T14" fmla="*/ 1136650 w 1136650"/>
              <a:gd name="T15" fmla="*/ 222250 h 222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222250">
                <a:moveTo>
                  <a:pt x="0" y="0"/>
                </a:moveTo>
                <a:lnTo>
                  <a:pt x="101600" y="222250"/>
                </a:lnTo>
                <a:lnTo>
                  <a:pt x="113665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E941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38"/>
          <p:cNvSpPr>
            <a:spLocks noChangeArrowheads="1"/>
          </p:cNvSpPr>
          <p:nvPr/>
        </p:nvSpPr>
        <p:spPr bwMode="auto">
          <a:xfrm>
            <a:off x="3238936" y="4546600"/>
            <a:ext cx="984250" cy="400050"/>
          </a:xfrm>
          <a:custGeom>
            <a:avLst/>
            <a:gdLst>
              <a:gd name="T0" fmla="*/ 298450 w 984250"/>
              <a:gd name="T1" fmla="*/ 0 h 374650"/>
              <a:gd name="T2" fmla="*/ 0 w 984250"/>
              <a:gd name="T3" fmla="*/ 374650 h 374650"/>
              <a:gd name="T4" fmla="*/ 984250 w 984250"/>
              <a:gd name="T5" fmla="*/ 266700 h 374650"/>
              <a:gd name="T6" fmla="*/ 298450 w 984250"/>
              <a:gd name="T7" fmla="*/ 0 h 374650"/>
              <a:gd name="T8" fmla="*/ 0 60000 65536"/>
              <a:gd name="T9" fmla="*/ 0 60000 65536"/>
              <a:gd name="T10" fmla="*/ 0 60000 65536"/>
              <a:gd name="T11" fmla="*/ 0 60000 65536"/>
              <a:gd name="T12" fmla="*/ 0 w 984250"/>
              <a:gd name="T13" fmla="*/ 0 h 374650"/>
              <a:gd name="T14" fmla="*/ 984250 w 984250"/>
              <a:gd name="T15" fmla="*/ 374650 h 374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250" h="374650">
                <a:moveTo>
                  <a:pt x="298450" y="0"/>
                </a:moveTo>
                <a:lnTo>
                  <a:pt x="0" y="374650"/>
                </a:lnTo>
                <a:lnTo>
                  <a:pt x="984250" y="266700"/>
                </a:lnTo>
                <a:lnTo>
                  <a:pt x="298450" y="0"/>
                </a:lnTo>
                <a:close/>
              </a:path>
            </a:pathLst>
          </a:custGeom>
          <a:solidFill>
            <a:srgbClr val="E727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27"/>
          <p:cNvSpPr>
            <a:spLocks noChangeArrowheads="1"/>
          </p:cNvSpPr>
          <p:nvPr/>
        </p:nvSpPr>
        <p:spPr bwMode="auto">
          <a:xfrm>
            <a:off x="2997636" y="2228850"/>
            <a:ext cx="679450" cy="514350"/>
          </a:xfrm>
          <a:custGeom>
            <a:avLst/>
            <a:gdLst>
              <a:gd name="T0" fmla="*/ 0 w 622300"/>
              <a:gd name="T1" fmla="*/ 0 h 457200"/>
              <a:gd name="T2" fmla="*/ 412750 w 622300"/>
              <a:gd name="T3" fmla="*/ 76200 h 457200"/>
              <a:gd name="T4" fmla="*/ 622300 w 622300"/>
              <a:gd name="T5" fmla="*/ 457200 h 457200"/>
              <a:gd name="T6" fmla="*/ 0 w 622300"/>
              <a:gd name="T7" fmla="*/ 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457200"/>
              <a:gd name="T14" fmla="*/ 622300 w 6223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457200">
                <a:moveTo>
                  <a:pt x="0" y="0"/>
                </a:moveTo>
                <a:lnTo>
                  <a:pt x="412750" y="76200"/>
                </a:lnTo>
                <a:lnTo>
                  <a:pt x="62230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DC5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23"/>
          <p:cNvSpPr>
            <a:spLocks noChangeArrowheads="1"/>
          </p:cNvSpPr>
          <p:nvPr/>
        </p:nvSpPr>
        <p:spPr bwMode="auto">
          <a:xfrm>
            <a:off x="3003986" y="1492250"/>
            <a:ext cx="615950" cy="749300"/>
          </a:xfrm>
          <a:custGeom>
            <a:avLst/>
            <a:gdLst>
              <a:gd name="T0" fmla="*/ 25400 w 590550"/>
              <a:gd name="T1" fmla="*/ 0 h 704850"/>
              <a:gd name="T2" fmla="*/ 590550 w 590550"/>
              <a:gd name="T3" fmla="*/ 76200 h 704850"/>
              <a:gd name="T4" fmla="*/ 0 w 590550"/>
              <a:gd name="T5" fmla="*/ 704850 h 704850"/>
              <a:gd name="T6" fmla="*/ 25400 w 590550"/>
              <a:gd name="T7" fmla="*/ 0 h 7048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04850"/>
              <a:gd name="T14" fmla="*/ 590550 w 590550"/>
              <a:gd name="T15" fmla="*/ 704850 h 704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04850">
                <a:moveTo>
                  <a:pt x="25400" y="0"/>
                </a:moveTo>
                <a:lnTo>
                  <a:pt x="590550" y="76200"/>
                </a:lnTo>
                <a:lnTo>
                  <a:pt x="0" y="704850"/>
                </a:lnTo>
                <a:lnTo>
                  <a:pt x="2540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22"/>
          <p:cNvSpPr>
            <a:spLocks noChangeArrowheads="1"/>
          </p:cNvSpPr>
          <p:nvPr/>
        </p:nvSpPr>
        <p:spPr bwMode="auto">
          <a:xfrm>
            <a:off x="3016686" y="1250950"/>
            <a:ext cx="590550" cy="330200"/>
          </a:xfrm>
          <a:custGeom>
            <a:avLst/>
            <a:gdLst>
              <a:gd name="T0" fmla="*/ 0 w 590550"/>
              <a:gd name="T1" fmla="*/ 279400 h 330200"/>
              <a:gd name="T2" fmla="*/ 482600 w 590550"/>
              <a:gd name="T3" fmla="*/ 0 h 330200"/>
              <a:gd name="T4" fmla="*/ 590550 w 590550"/>
              <a:gd name="T5" fmla="*/ 330200 h 330200"/>
              <a:gd name="T6" fmla="*/ 0 w 590550"/>
              <a:gd name="T7" fmla="*/ 279400 h 33020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330200"/>
              <a:gd name="T14" fmla="*/ 590550 w 590550"/>
              <a:gd name="T15" fmla="*/ 330200 h 330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330200">
                <a:moveTo>
                  <a:pt x="0" y="279400"/>
                </a:moveTo>
                <a:lnTo>
                  <a:pt x="482600" y="0"/>
                </a:lnTo>
                <a:lnTo>
                  <a:pt x="590550" y="330200"/>
                </a:lnTo>
                <a:lnTo>
                  <a:pt x="0" y="27940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45"/>
          <p:cNvSpPr>
            <a:spLocks noChangeArrowheads="1"/>
          </p:cNvSpPr>
          <p:nvPr/>
        </p:nvSpPr>
        <p:spPr bwMode="auto">
          <a:xfrm>
            <a:off x="3188136" y="4927600"/>
            <a:ext cx="177800" cy="228600"/>
          </a:xfrm>
          <a:custGeom>
            <a:avLst/>
            <a:gdLst>
              <a:gd name="T0" fmla="*/ 50800 w 177800"/>
              <a:gd name="T1" fmla="*/ 0 h 228600"/>
              <a:gd name="T2" fmla="*/ 0 w 177800"/>
              <a:gd name="T3" fmla="*/ 228600 h 228600"/>
              <a:gd name="T4" fmla="*/ 177800 w 177800"/>
              <a:gd name="T5" fmla="*/ 228600 h 228600"/>
              <a:gd name="T6" fmla="*/ 50800 w 1778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  <a:gd name="T12" fmla="*/ 0 w 177800"/>
              <a:gd name="T13" fmla="*/ 0 h 228600"/>
              <a:gd name="T14" fmla="*/ 177800 w 177800"/>
              <a:gd name="T15" fmla="*/ 228600 h 228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0" h="228600">
                <a:moveTo>
                  <a:pt x="50800" y="0"/>
                </a:moveTo>
                <a:lnTo>
                  <a:pt x="0" y="228600"/>
                </a:lnTo>
                <a:lnTo>
                  <a:pt x="177800" y="228600"/>
                </a:lnTo>
                <a:lnTo>
                  <a:pt x="50800" y="0"/>
                </a:lnTo>
                <a:close/>
              </a:path>
            </a:pathLst>
          </a:custGeom>
          <a:solidFill>
            <a:srgbClr val="EB6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10"/>
          <p:cNvSpPr>
            <a:spLocks noChangeArrowheads="1"/>
          </p:cNvSpPr>
          <p:nvPr/>
        </p:nvSpPr>
        <p:spPr bwMode="auto">
          <a:xfrm>
            <a:off x="2043549" y="-44450"/>
            <a:ext cx="325437" cy="723900"/>
          </a:xfrm>
          <a:custGeom>
            <a:avLst/>
            <a:gdLst>
              <a:gd name="T0" fmla="*/ 20272 w 325072"/>
              <a:gd name="T1" fmla="*/ 0 h 723900"/>
              <a:gd name="T2" fmla="*/ 102822 w 325072"/>
              <a:gd name="T3" fmla="*/ 19050 h 723900"/>
              <a:gd name="T4" fmla="*/ 325072 w 325072"/>
              <a:gd name="T5" fmla="*/ 723900 h 723900"/>
              <a:gd name="T6" fmla="*/ 1222 w 325072"/>
              <a:gd name="T7" fmla="*/ 565150 h 723900"/>
              <a:gd name="T8" fmla="*/ 20272 w 325072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072"/>
              <a:gd name="T16" fmla="*/ 0 h 723900"/>
              <a:gd name="T17" fmla="*/ 325072 w 325072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072" h="723900">
                <a:moveTo>
                  <a:pt x="20272" y="0"/>
                </a:moveTo>
                <a:lnTo>
                  <a:pt x="102822" y="19050"/>
                </a:lnTo>
                <a:lnTo>
                  <a:pt x="325072" y="723900"/>
                </a:lnTo>
                <a:lnTo>
                  <a:pt x="1222" y="565150"/>
                </a:lnTo>
                <a:cubicBezTo>
                  <a:pt x="-895" y="372533"/>
                  <a:pt x="-3011" y="179917"/>
                  <a:pt x="20272" y="0"/>
                </a:cubicBez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"/>
          <p:cNvSpPr>
            <a:spLocks noChangeArrowheads="1"/>
          </p:cNvSpPr>
          <p:nvPr/>
        </p:nvSpPr>
        <p:spPr bwMode="auto">
          <a:xfrm>
            <a:off x="1690036" y="6350"/>
            <a:ext cx="1835150" cy="5156200"/>
          </a:xfrm>
          <a:custGeom>
            <a:avLst/>
            <a:gdLst>
              <a:gd name="T0" fmla="*/ 0 w 1835150"/>
              <a:gd name="T1" fmla="*/ 0 h 5156200"/>
              <a:gd name="T2" fmla="*/ 374650 w 1835150"/>
              <a:gd name="T3" fmla="*/ 508000 h 5156200"/>
              <a:gd name="T4" fmla="*/ 1339850 w 1835150"/>
              <a:gd name="T5" fmla="*/ 1555750 h 5156200"/>
              <a:gd name="T6" fmla="*/ 1333500 w 1835150"/>
              <a:gd name="T7" fmla="*/ 2228850 h 5156200"/>
              <a:gd name="T8" fmla="*/ 1498600 w 1835150"/>
              <a:gd name="T9" fmla="*/ 3536950 h 5156200"/>
              <a:gd name="T10" fmla="*/ 1835150 w 1835150"/>
              <a:gd name="T11" fmla="*/ 4559300 h 5156200"/>
              <a:gd name="T12" fmla="*/ 1568450 w 1835150"/>
              <a:gd name="T13" fmla="*/ 4940300 h 5156200"/>
              <a:gd name="T14" fmla="*/ 1504950 w 1835150"/>
              <a:gd name="T15" fmla="*/ 5137150 h 5156200"/>
              <a:gd name="T16" fmla="*/ 12700 w 1835150"/>
              <a:gd name="T17" fmla="*/ 5156200 h 5156200"/>
              <a:gd name="T18" fmla="*/ 0 w 1835150"/>
              <a:gd name="T19" fmla="*/ 0 h 5156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35150"/>
              <a:gd name="T31" fmla="*/ 0 h 5156200"/>
              <a:gd name="T32" fmla="*/ 1835150 w 1835150"/>
              <a:gd name="T33" fmla="*/ 5156200 h 5156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35150" h="5156200">
                <a:moveTo>
                  <a:pt x="0" y="0"/>
                </a:moveTo>
                <a:lnTo>
                  <a:pt x="374650" y="508000"/>
                </a:lnTo>
                <a:lnTo>
                  <a:pt x="1339850" y="1555750"/>
                </a:lnTo>
                <a:cubicBezTo>
                  <a:pt x="1337733" y="1780117"/>
                  <a:pt x="1335617" y="2004483"/>
                  <a:pt x="1333500" y="2228850"/>
                </a:cubicBezTo>
                <a:lnTo>
                  <a:pt x="1498600" y="3536950"/>
                </a:lnTo>
                <a:lnTo>
                  <a:pt x="1835150" y="4559300"/>
                </a:lnTo>
                <a:lnTo>
                  <a:pt x="1568450" y="4940300"/>
                </a:lnTo>
                <a:lnTo>
                  <a:pt x="1504950" y="5137150"/>
                </a:lnTo>
                <a:lnTo>
                  <a:pt x="12700" y="5156200"/>
                </a:lnTo>
                <a:cubicBezTo>
                  <a:pt x="8467" y="3437467"/>
                  <a:pt x="4233" y="1718733"/>
                  <a:pt x="0" y="0"/>
                </a:cubicBez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8"/>
          <p:cNvSpPr>
            <a:spLocks noChangeArrowheads="1"/>
          </p:cNvSpPr>
          <p:nvPr/>
        </p:nvSpPr>
        <p:spPr bwMode="auto">
          <a:xfrm>
            <a:off x="1657786" y="-25400"/>
            <a:ext cx="400050" cy="520700"/>
          </a:xfrm>
          <a:custGeom>
            <a:avLst/>
            <a:gdLst>
              <a:gd name="T0" fmla="*/ 0 w 400050"/>
              <a:gd name="T1" fmla="*/ 0 h 501650"/>
              <a:gd name="T2" fmla="*/ 133350 w 400050"/>
              <a:gd name="T3" fmla="*/ 19050 h 501650"/>
              <a:gd name="T4" fmla="*/ 400050 w 400050"/>
              <a:gd name="T5" fmla="*/ 501650 h 501650"/>
              <a:gd name="T6" fmla="*/ 0 w 400050"/>
              <a:gd name="T7" fmla="*/ 0 h 501650"/>
              <a:gd name="T8" fmla="*/ 0 60000 65536"/>
              <a:gd name="T9" fmla="*/ 0 60000 65536"/>
              <a:gd name="T10" fmla="*/ 0 60000 65536"/>
              <a:gd name="T11" fmla="*/ 0 60000 65536"/>
              <a:gd name="T12" fmla="*/ 0 w 400050"/>
              <a:gd name="T13" fmla="*/ 0 h 501650"/>
              <a:gd name="T14" fmla="*/ 400050 w 400050"/>
              <a:gd name="T15" fmla="*/ 501650 h 501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050" h="501650">
                <a:moveTo>
                  <a:pt x="0" y="0"/>
                </a:moveTo>
                <a:lnTo>
                  <a:pt x="133350" y="19050"/>
                </a:lnTo>
                <a:lnTo>
                  <a:pt x="40005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AA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9"/>
          <p:cNvSpPr>
            <a:spLocks noChangeArrowheads="1"/>
          </p:cNvSpPr>
          <p:nvPr/>
        </p:nvSpPr>
        <p:spPr bwMode="auto">
          <a:xfrm>
            <a:off x="1784786" y="-12700"/>
            <a:ext cx="279400" cy="514350"/>
          </a:xfrm>
          <a:custGeom>
            <a:avLst/>
            <a:gdLst>
              <a:gd name="T0" fmla="*/ 0 w 279400"/>
              <a:gd name="T1" fmla="*/ 12700 h 514350"/>
              <a:gd name="T2" fmla="*/ 279400 w 279400"/>
              <a:gd name="T3" fmla="*/ 0 h 514350"/>
              <a:gd name="T4" fmla="*/ 273050 w 279400"/>
              <a:gd name="T5" fmla="*/ 514350 h 514350"/>
              <a:gd name="T6" fmla="*/ 0 w 279400"/>
              <a:gd name="T7" fmla="*/ 12700 h 514350"/>
              <a:gd name="T8" fmla="*/ 0 60000 65536"/>
              <a:gd name="T9" fmla="*/ 0 60000 65536"/>
              <a:gd name="T10" fmla="*/ 0 60000 65536"/>
              <a:gd name="T11" fmla="*/ 0 60000 65536"/>
              <a:gd name="T12" fmla="*/ 0 w 279400"/>
              <a:gd name="T13" fmla="*/ 0 h 514350"/>
              <a:gd name="T14" fmla="*/ 279400 w 279400"/>
              <a:gd name="T15" fmla="*/ 514350 h 514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400" h="514350">
                <a:moveTo>
                  <a:pt x="0" y="12700"/>
                </a:moveTo>
                <a:lnTo>
                  <a:pt x="279400" y="0"/>
                </a:lnTo>
                <a:cubicBezTo>
                  <a:pt x="277283" y="171450"/>
                  <a:pt x="275167" y="342900"/>
                  <a:pt x="273050" y="514350"/>
                </a:cubicBezTo>
                <a:lnTo>
                  <a:pt x="0" y="1270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11"/>
          <p:cNvSpPr>
            <a:spLocks noChangeArrowheads="1"/>
          </p:cNvSpPr>
          <p:nvPr/>
        </p:nvSpPr>
        <p:spPr bwMode="auto">
          <a:xfrm>
            <a:off x="2070536" y="527050"/>
            <a:ext cx="368300" cy="184150"/>
          </a:xfrm>
          <a:custGeom>
            <a:avLst/>
            <a:gdLst>
              <a:gd name="T0" fmla="*/ 0 w 368300"/>
              <a:gd name="T1" fmla="*/ 0 h 184150"/>
              <a:gd name="T2" fmla="*/ 368300 w 368300"/>
              <a:gd name="T3" fmla="*/ 177800 h 184150"/>
              <a:gd name="T4" fmla="*/ 152400 w 368300"/>
              <a:gd name="T5" fmla="*/ 184150 h 184150"/>
              <a:gd name="T6" fmla="*/ 0 w 368300"/>
              <a:gd name="T7" fmla="*/ 0 h 184150"/>
              <a:gd name="T8" fmla="*/ 0 60000 65536"/>
              <a:gd name="T9" fmla="*/ 0 60000 65536"/>
              <a:gd name="T10" fmla="*/ 0 60000 65536"/>
              <a:gd name="T11" fmla="*/ 0 60000 65536"/>
              <a:gd name="T12" fmla="*/ 0 w 368300"/>
              <a:gd name="T13" fmla="*/ 0 h 184150"/>
              <a:gd name="T14" fmla="*/ 368300 w 368300"/>
              <a:gd name="T15" fmla="*/ 184150 h 184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300" h="184150">
                <a:moveTo>
                  <a:pt x="0" y="0"/>
                </a:moveTo>
                <a:lnTo>
                  <a:pt x="368300" y="177800"/>
                </a:lnTo>
                <a:lnTo>
                  <a:pt x="15240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2198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任意多边形 12"/>
          <p:cNvSpPr>
            <a:spLocks noChangeArrowheads="1"/>
          </p:cNvSpPr>
          <p:nvPr/>
        </p:nvSpPr>
        <p:spPr bwMode="auto">
          <a:xfrm>
            <a:off x="2216586" y="692150"/>
            <a:ext cx="958850" cy="876300"/>
          </a:xfrm>
          <a:custGeom>
            <a:avLst/>
            <a:gdLst>
              <a:gd name="T0" fmla="*/ 222250 w 958850"/>
              <a:gd name="T1" fmla="*/ 0 h 876300"/>
              <a:gd name="T2" fmla="*/ 958850 w 958850"/>
              <a:gd name="T3" fmla="*/ 393700 h 876300"/>
              <a:gd name="T4" fmla="*/ 819150 w 958850"/>
              <a:gd name="T5" fmla="*/ 876300 h 876300"/>
              <a:gd name="T6" fmla="*/ 0 w 958850"/>
              <a:gd name="T7" fmla="*/ 6350 h 876300"/>
              <a:gd name="T8" fmla="*/ 222250 w 958850"/>
              <a:gd name="T9" fmla="*/ 0 h 87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850"/>
              <a:gd name="T16" fmla="*/ 0 h 876300"/>
              <a:gd name="T17" fmla="*/ 958850 w 958850"/>
              <a:gd name="T18" fmla="*/ 876300 h 87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850" h="876300">
                <a:moveTo>
                  <a:pt x="222250" y="0"/>
                </a:moveTo>
                <a:lnTo>
                  <a:pt x="958850" y="393700"/>
                </a:lnTo>
                <a:lnTo>
                  <a:pt x="819150" y="876300"/>
                </a:lnTo>
                <a:lnTo>
                  <a:pt x="0" y="6350"/>
                </a:lnTo>
                <a:lnTo>
                  <a:pt x="22225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 13"/>
          <p:cNvSpPr>
            <a:spLocks noChangeArrowheads="1"/>
          </p:cNvSpPr>
          <p:nvPr/>
        </p:nvSpPr>
        <p:spPr bwMode="auto">
          <a:xfrm>
            <a:off x="3023036" y="1092200"/>
            <a:ext cx="482600" cy="444500"/>
          </a:xfrm>
          <a:custGeom>
            <a:avLst/>
            <a:gdLst>
              <a:gd name="T0" fmla="*/ 146050 w 482600"/>
              <a:gd name="T1" fmla="*/ 0 h 444500"/>
              <a:gd name="T2" fmla="*/ 482600 w 482600"/>
              <a:gd name="T3" fmla="*/ 171450 h 444500"/>
              <a:gd name="T4" fmla="*/ 0 w 482600"/>
              <a:gd name="T5" fmla="*/ 444500 h 444500"/>
              <a:gd name="T6" fmla="*/ 146050 w 482600"/>
              <a:gd name="T7" fmla="*/ 0 h 444500"/>
              <a:gd name="T8" fmla="*/ 0 60000 65536"/>
              <a:gd name="T9" fmla="*/ 0 60000 65536"/>
              <a:gd name="T10" fmla="*/ 0 60000 65536"/>
              <a:gd name="T11" fmla="*/ 0 60000 65536"/>
              <a:gd name="T12" fmla="*/ 0 w 482600"/>
              <a:gd name="T13" fmla="*/ 0 h 444500"/>
              <a:gd name="T14" fmla="*/ 482600 w 482600"/>
              <a:gd name="T15" fmla="*/ 444500 h 44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600" h="444500">
                <a:moveTo>
                  <a:pt x="146050" y="0"/>
                </a:moveTo>
                <a:lnTo>
                  <a:pt x="482600" y="171450"/>
                </a:lnTo>
                <a:lnTo>
                  <a:pt x="0" y="444500"/>
                </a:lnTo>
                <a:lnTo>
                  <a:pt x="146050" y="0"/>
                </a:lnTo>
                <a:close/>
              </a:path>
            </a:pathLst>
          </a:custGeom>
          <a:solidFill>
            <a:srgbClr val="1B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15"/>
          <p:cNvSpPr>
            <a:spLocks noChangeArrowheads="1"/>
          </p:cNvSpPr>
          <p:nvPr/>
        </p:nvSpPr>
        <p:spPr bwMode="auto">
          <a:xfrm>
            <a:off x="2140386" y="-88900"/>
            <a:ext cx="400050" cy="349250"/>
          </a:xfrm>
          <a:custGeom>
            <a:avLst/>
            <a:gdLst>
              <a:gd name="T0" fmla="*/ 0 w 400050"/>
              <a:gd name="T1" fmla="*/ 50800 h 349250"/>
              <a:gd name="T2" fmla="*/ 215900 w 400050"/>
              <a:gd name="T3" fmla="*/ 0 h 349250"/>
              <a:gd name="T4" fmla="*/ 400050 w 400050"/>
              <a:gd name="T5" fmla="*/ 190500 h 349250"/>
              <a:gd name="T6" fmla="*/ 95250 w 400050"/>
              <a:gd name="T7" fmla="*/ 349250 h 349250"/>
              <a:gd name="T8" fmla="*/ 0 w 400050"/>
              <a:gd name="T9" fmla="*/ 50800 h 349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0050"/>
              <a:gd name="T16" fmla="*/ 0 h 349250"/>
              <a:gd name="T17" fmla="*/ 400050 w 400050"/>
              <a:gd name="T18" fmla="*/ 349250 h 349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0050" h="349250">
                <a:moveTo>
                  <a:pt x="0" y="50800"/>
                </a:moveTo>
                <a:lnTo>
                  <a:pt x="215900" y="0"/>
                </a:lnTo>
                <a:lnTo>
                  <a:pt x="400050" y="190500"/>
                </a:lnTo>
                <a:lnTo>
                  <a:pt x="95250" y="349250"/>
                </a:lnTo>
                <a:lnTo>
                  <a:pt x="0" y="50800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16"/>
          <p:cNvSpPr>
            <a:spLocks noChangeArrowheads="1"/>
          </p:cNvSpPr>
          <p:nvPr/>
        </p:nvSpPr>
        <p:spPr bwMode="auto">
          <a:xfrm>
            <a:off x="2229286" y="-152400"/>
            <a:ext cx="800100" cy="800100"/>
          </a:xfrm>
          <a:custGeom>
            <a:avLst/>
            <a:gdLst>
              <a:gd name="T0" fmla="*/ 0 w 762000"/>
              <a:gd name="T1" fmla="*/ 400050 h 800100"/>
              <a:gd name="T2" fmla="*/ 120650 w 762000"/>
              <a:gd name="T3" fmla="*/ 800100 h 800100"/>
              <a:gd name="T4" fmla="*/ 762000 w 762000"/>
              <a:gd name="T5" fmla="*/ 0 h 800100"/>
              <a:gd name="T6" fmla="*/ 463550 w 762000"/>
              <a:gd name="T7" fmla="*/ 152400 h 800100"/>
              <a:gd name="T8" fmla="*/ 0 w 762000"/>
              <a:gd name="T9" fmla="*/ 40005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000"/>
              <a:gd name="T16" fmla="*/ 0 h 800100"/>
              <a:gd name="T17" fmla="*/ 762000 w 762000"/>
              <a:gd name="T18" fmla="*/ 800100 h 800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000" h="800100">
                <a:moveTo>
                  <a:pt x="0" y="400050"/>
                </a:moveTo>
                <a:lnTo>
                  <a:pt x="120650" y="800100"/>
                </a:lnTo>
                <a:lnTo>
                  <a:pt x="762000" y="0"/>
                </a:lnTo>
                <a:lnTo>
                  <a:pt x="463550" y="152400"/>
                </a:lnTo>
                <a:lnTo>
                  <a:pt x="0" y="400050"/>
                </a:lnTo>
                <a:close/>
              </a:path>
            </a:pathLst>
          </a:custGeom>
          <a:solidFill>
            <a:srgbClr val="08A8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26"/>
          <p:cNvSpPr>
            <a:spLocks noChangeArrowheads="1"/>
          </p:cNvSpPr>
          <p:nvPr/>
        </p:nvSpPr>
        <p:spPr bwMode="auto">
          <a:xfrm>
            <a:off x="3404036" y="1581150"/>
            <a:ext cx="222250" cy="1098550"/>
          </a:xfrm>
          <a:custGeom>
            <a:avLst/>
            <a:gdLst>
              <a:gd name="T0" fmla="*/ 190500 w 222250"/>
              <a:gd name="T1" fmla="*/ 0 h 1098550"/>
              <a:gd name="T2" fmla="*/ 0 w 222250"/>
              <a:gd name="T3" fmla="*/ 736600 h 1098550"/>
              <a:gd name="T4" fmla="*/ 222250 w 222250"/>
              <a:gd name="T5" fmla="*/ 1098550 h 1098550"/>
              <a:gd name="T6" fmla="*/ 190500 w 222250"/>
              <a:gd name="T7" fmla="*/ 0 h 1098550"/>
              <a:gd name="T8" fmla="*/ 0 60000 65536"/>
              <a:gd name="T9" fmla="*/ 0 60000 65536"/>
              <a:gd name="T10" fmla="*/ 0 60000 65536"/>
              <a:gd name="T11" fmla="*/ 0 60000 65536"/>
              <a:gd name="T12" fmla="*/ 0 w 222250"/>
              <a:gd name="T13" fmla="*/ 0 h 1098550"/>
              <a:gd name="T14" fmla="*/ 222250 w 222250"/>
              <a:gd name="T15" fmla="*/ 1098550 h 1098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50" h="1098550">
                <a:moveTo>
                  <a:pt x="190500" y="0"/>
                </a:moveTo>
                <a:lnTo>
                  <a:pt x="0" y="736600"/>
                </a:lnTo>
                <a:lnTo>
                  <a:pt x="222250" y="1098550"/>
                </a:lnTo>
                <a:lnTo>
                  <a:pt x="19050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17"/>
          <p:cNvSpPr>
            <a:spLocks noChangeArrowheads="1"/>
          </p:cNvSpPr>
          <p:nvPr/>
        </p:nvSpPr>
        <p:spPr bwMode="auto">
          <a:xfrm>
            <a:off x="2343586" y="-174516"/>
            <a:ext cx="825500" cy="1244600"/>
          </a:xfrm>
          <a:custGeom>
            <a:avLst/>
            <a:gdLst>
              <a:gd name="T0" fmla="*/ 679450 w 825500"/>
              <a:gd name="T1" fmla="*/ 0 h 1244600"/>
              <a:gd name="T2" fmla="*/ 825500 w 825500"/>
              <a:gd name="T3" fmla="*/ 1244600 h 1244600"/>
              <a:gd name="T4" fmla="*/ 0 w 825500"/>
              <a:gd name="T5" fmla="*/ 819150 h 1244600"/>
              <a:gd name="T6" fmla="*/ 679450 w 825500"/>
              <a:gd name="T7" fmla="*/ 0 h 1244600"/>
              <a:gd name="T8" fmla="*/ 0 60000 65536"/>
              <a:gd name="T9" fmla="*/ 0 60000 65536"/>
              <a:gd name="T10" fmla="*/ 0 60000 65536"/>
              <a:gd name="T11" fmla="*/ 0 60000 65536"/>
              <a:gd name="T12" fmla="*/ 0 w 825500"/>
              <a:gd name="T13" fmla="*/ 0 h 1244600"/>
              <a:gd name="T14" fmla="*/ 825500 w 825500"/>
              <a:gd name="T15" fmla="*/ 1244600 h 1244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5500" h="1244600">
                <a:moveTo>
                  <a:pt x="679450" y="0"/>
                </a:moveTo>
                <a:lnTo>
                  <a:pt x="825500" y="1244600"/>
                </a:lnTo>
                <a:lnTo>
                  <a:pt x="0" y="819150"/>
                </a:lnTo>
                <a:lnTo>
                  <a:pt x="679450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24"/>
          <p:cNvSpPr>
            <a:spLocks noChangeArrowheads="1"/>
          </p:cNvSpPr>
          <p:nvPr/>
        </p:nvSpPr>
        <p:spPr bwMode="auto">
          <a:xfrm>
            <a:off x="3003986" y="1600200"/>
            <a:ext cx="590550" cy="717550"/>
          </a:xfrm>
          <a:custGeom>
            <a:avLst/>
            <a:gdLst>
              <a:gd name="T0" fmla="*/ 590550 w 590550"/>
              <a:gd name="T1" fmla="*/ 0 h 717550"/>
              <a:gd name="T2" fmla="*/ 412750 w 590550"/>
              <a:gd name="T3" fmla="*/ 717550 h 717550"/>
              <a:gd name="T4" fmla="*/ 0 w 590550"/>
              <a:gd name="T5" fmla="*/ 635000 h 717550"/>
              <a:gd name="T6" fmla="*/ 590550 w 590550"/>
              <a:gd name="T7" fmla="*/ 0 h 7175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17550"/>
              <a:gd name="T14" fmla="*/ 590550 w 590550"/>
              <a:gd name="T15" fmla="*/ 717550 h 717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17550">
                <a:moveTo>
                  <a:pt x="590550" y="0"/>
                </a:moveTo>
                <a:lnTo>
                  <a:pt x="412750" y="717550"/>
                </a:lnTo>
                <a:lnTo>
                  <a:pt x="0" y="635000"/>
                </a:lnTo>
                <a:lnTo>
                  <a:pt x="590550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28"/>
          <p:cNvSpPr>
            <a:spLocks noChangeArrowheads="1"/>
          </p:cNvSpPr>
          <p:nvPr/>
        </p:nvSpPr>
        <p:spPr bwMode="auto">
          <a:xfrm>
            <a:off x="3010336" y="2241550"/>
            <a:ext cx="609600" cy="1295400"/>
          </a:xfrm>
          <a:custGeom>
            <a:avLst/>
            <a:gdLst>
              <a:gd name="T0" fmla="*/ 0 w 609600"/>
              <a:gd name="T1" fmla="*/ 0 h 1295400"/>
              <a:gd name="T2" fmla="*/ 609600 w 609600"/>
              <a:gd name="T3" fmla="*/ 431800 h 1295400"/>
              <a:gd name="T4" fmla="*/ 527050 w 609600"/>
              <a:gd name="T5" fmla="*/ 1295400 h 1295400"/>
              <a:gd name="T6" fmla="*/ 0 w 609600"/>
              <a:gd name="T7" fmla="*/ 0 h 1295400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295400"/>
              <a:gd name="T14" fmla="*/ 609600 w 609600"/>
              <a:gd name="T15" fmla="*/ 1295400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295400">
                <a:moveTo>
                  <a:pt x="0" y="0"/>
                </a:moveTo>
                <a:lnTo>
                  <a:pt x="609600" y="431800"/>
                </a:lnTo>
                <a:lnTo>
                  <a:pt x="52705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30"/>
          <p:cNvSpPr>
            <a:spLocks noChangeArrowheads="1"/>
          </p:cNvSpPr>
          <p:nvPr/>
        </p:nvSpPr>
        <p:spPr bwMode="auto">
          <a:xfrm>
            <a:off x="3023036" y="2273300"/>
            <a:ext cx="654050" cy="1828800"/>
          </a:xfrm>
          <a:custGeom>
            <a:avLst/>
            <a:gdLst>
              <a:gd name="T0" fmla="*/ 0 w 654050"/>
              <a:gd name="T1" fmla="*/ 0 h 1828800"/>
              <a:gd name="T2" fmla="*/ 171450 w 654050"/>
              <a:gd name="T3" fmla="*/ 1295400 h 1828800"/>
              <a:gd name="T4" fmla="*/ 654050 w 654050"/>
              <a:gd name="T5" fmla="*/ 1828800 h 1828800"/>
              <a:gd name="T6" fmla="*/ 520700 w 654050"/>
              <a:gd name="T7" fmla="*/ 1250950 h 1828800"/>
              <a:gd name="T8" fmla="*/ 0 w 65405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050"/>
              <a:gd name="T16" fmla="*/ 0 h 1828800"/>
              <a:gd name="T17" fmla="*/ 654050 w 654050"/>
              <a:gd name="T18" fmla="*/ 1828800 h 1828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050" h="1828800">
                <a:moveTo>
                  <a:pt x="0" y="0"/>
                </a:moveTo>
                <a:lnTo>
                  <a:pt x="171450" y="1295400"/>
                </a:lnTo>
                <a:lnTo>
                  <a:pt x="654050" y="1828800"/>
                </a:lnTo>
                <a:lnTo>
                  <a:pt x="520700" y="125095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任意多边形 31"/>
          <p:cNvSpPr>
            <a:spLocks noChangeArrowheads="1"/>
          </p:cNvSpPr>
          <p:nvPr/>
        </p:nvSpPr>
        <p:spPr bwMode="auto">
          <a:xfrm>
            <a:off x="3518336" y="2673350"/>
            <a:ext cx="692150" cy="965200"/>
          </a:xfrm>
          <a:custGeom>
            <a:avLst/>
            <a:gdLst>
              <a:gd name="T0" fmla="*/ 101600 w 692150"/>
              <a:gd name="T1" fmla="*/ 0 h 958850"/>
              <a:gd name="T2" fmla="*/ 0 w 692150"/>
              <a:gd name="T3" fmla="*/ 850900 h 958850"/>
              <a:gd name="T4" fmla="*/ 692150 w 692150"/>
              <a:gd name="T5" fmla="*/ 958850 h 958850"/>
              <a:gd name="T6" fmla="*/ 101600 w 692150"/>
              <a:gd name="T7" fmla="*/ 0 h 958850"/>
              <a:gd name="T8" fmla="*/ 0 60000 65536"/>
              <a:gd name="T9" fmla="*/ 0 60000 65536"/>
              <a:gd name="T10" fmla="*/ 0 60000 65536"/>
              <a:gd name="T11" fmla="*/ 0 60000 65536"/>
              <a:gd name="T12" fmla="*/ 0 w 692150"/>
              <a:gd name="T13" fmla="*/ 0 h 958850"/>
              <a:gd name="T14" fmla="*/ 692150 w 692150"/>
              <a:gd name="T15" fmla="*/ 958850 h 958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2150" h="958850">
                <a:moveTo>
                  <a:pt x="101600" y="0"/>
                </a:moveTo>
                <a:lnTo>
                  <a:pt x="0" y="850900"/>
                </a:lnTo>
                <a:lnTo>
                  <a:pt x="692150" y="958850"/>
                </a:lnTo>
                <a:lnTo>
                  <a:pt x="10160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任意多边形 32"/>
          <p:cNvSpPr>
            <a:spLocks noChangeArrowheads="1"/>
          </p:cNvSpPr>
          <p:nvPr/>
        </p:nvSpPr>
        <p:spPr bwMode="auto">
          <a:xfrm>
            <a:off x="3619936" y="2667000"/>
            <a:ext cx="571500" cy="984250"/>
          </a:xfrm>
          <a:custGeom>
            <a:avLst/>
            <a:gdLst>
              <a:gd name="T0" fmla="*/ 0 w 596900"/>
              <a:gd name="T1" fmla="*/ 0 h 965200"/>
              <a:gd name="T2" fmla="*/ 349250 w 596900"/>
              <a:gd name="T3" fmla="*/ 38100 h 965200"/>
              <a:gd name="T4" fmla="*/ 596900 w 596900"/>
              <a:gd name="T5" fmla="*/ 965200 h 965200"/>
              <a:gd name="T6" fmla="*/ 0 w 596900"/>
              <a:gd name="T7" fmla="*/ 0 h 965200"/>
              <a:gd name="T8" fmla="*/ 0 60000 65536"/>
              <a:gd name="T9" fmla="*/ 0 60000 65536"/>
              <a:gd name="T10" fmla="*/ 0 60000 65536"/>
              <a:gd name="T11" fmla="*/ 0 60000 65536"/>
              <a:gd name="T12" fmla="*/ 0 w 596900"/>
              <a:gd name="T13" fmla="*/ 0 h 965200"/>
              <a:gd name="T14" fmla="*/ 596900 w 596900"/>
              <a:gd name="T15" fmla="*/ 965200 h 965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900" h="965200">
                <a:moveTo>
                  <a:pt x="0" y="0"/>
                </a:moveTo>
                <a:lnTo>
                  <a:pt x="349250" y="38100"/>
                </a:lnTo>
                <a:lnTo>
                  <a:pt x="59690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任意多边形 33"/>
          <p:cNvSpPr>
            <a:spLocks noChangeArrowheads="1"/>
          </p:cNvSpPr>
          <p:nvPr/>
        </p:nvSpPr>
        <p:spPr bwMode="auto">
          <a:xfrm>
            <a:off x="3524686" y="3492500"/>
            <a:ext cx="698500" cy="660400"/>
          </a:xfrm>
          <a:custGeom>
            <a:avLst/>
            <a:gdLst>
              <a:gd name="T0" fmla="*/ 0 w 698500"/>
              <a:gd name="T1" fmla="*/ 0 h 609600"/>
              <a:gd name="T2" fmla="*/ 146050 w 698500"/>
              <a:gd name="T3" fmla="*/ 609600 h 609600"/>
              <a:gd name="T4" fmla="*/ 698500 w 698500"/>
              <a:gd name="T5" fmla="*/ 139700 h 609600"/>
              <a:gd name="T6" fmla="*/ 0 w 698500"/>
              <a:gd name="T7" fmla="*/ 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8500"/>
              <a:gd name="T13" fmla="*/ 0 h 609600"/>
              <a:gd name="T14" fmla="*/ 698500 w 6985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00" h="609600">
                <a:moveTo>
                  <a:pt x="0" y="0"/>
                </a:moveTo>
                <a:lnTo>
                  <a:pt x="146050" y="609600"/>
                </a:lnTo>
                <a:lnTo>
                  <a:pt x="69850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EE59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任意多边形 34"/>
          <p:cNvSpPr>
            <a:spLocks noChangeArrowheads="1"/>
          </p:cNvSpPr>
          <p:nvPr/>
        </p:nvSpPr>
        <p:spPr bwMode="auto">
          <a:xfrm>
            <a:off x="3188136" y="3556000"/>
            <a:ext cx="495300" cy="1016000"/>
          </a:xfrm>
          <a:custGeom>
            <a:avLst/>
            <a:gdLst>
              <a:gd name="T0" fmla="*/ 0 w 495300"/>
              <a:gd name="T1" fmla="*/ 0 h 1016000"/>
              <a:gd name="T2" fmla="*/ 495300 w 495300"/>
              <a:gd name="T3" fmla="*/ 533400 h 1016000"/>
              <a:gd name="T4" fmla="*/ 336550 w 495300"/>
              <a:gd name="T5" fmla="*/ 1016000 h 1016000"/>
              <a:gd name="T6" fmla="*/ 0 w 495300"/>
              <a:gd name="T7" fmla="*/ 0 h 10160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016000"/>
              <a:gd name="T14" fmla="*/ 495300 w 495300"/>
              <a:gd name="T15" fmla="*/ 1016000 h 101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016000">
                <a:moveTo>
                  <a:pt x="0" y="0"/>
                </a:moveTo>
                <a:lnTo>
                  <a:pt x="495300" y="533400"/>
                </a:lnTo>
                <a:lnTo>
                  <a:pt x="33655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ED7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35"/>
          <p:cNvSpPr>
            <a:spLocks noChangeArrowheads="1"/>
          </p:cNvSpPr>
          <p:nvPr/>
        </p:nvSpPr>
        <p:spPr bwMode="auto">
          <a:xfrm>
            <a:off x="3531036" y="3638550"/>
            <a:ext cx="711200" cy="914400"/>
          </a:xfrm>
          <a:custGeom>
            <a:avLst/>
            <a:gdLst>
              <a:gd name="T0" fmla="*/ 146050 w 711200"/>
              <a:gd name="T1" fmla="*/ 444500 h 914400"/>
              <a:gd name="T2" fmla="*/ 711200 w 711200"/>
              <a:gd name="T3" fmla="*/ 0 h 914400"/>
              <a:gd name="T4" fmla="*/ 0 w 711200"/>
              <a:gd name="T5" fmla="*/ 914400 h 914400"/>
              <a:gd name="T6" fmla="*/ 146050 w 711200"/>
              <a:gd name="T7" fmla="*/ 444500 h 914400"/>
              <a:gd name="T8" fmla="*/ 0 60000 65536"/>
              <a:gd name="T9" fmla="*/ 0 60000 65536"/>
              <a:gd name="T10" fmla="*/ 0 60000 65536"/>
              <a:gd name="T11" fmla="*/ 0 60000 65536"/>
              <a:gd name="T12" fmla="*/ 0 w 711200"/>
              <a:gd name="T13" fmla="*/ 0 h 914400"/>
              <a:gd name="T14" fmla="*/ 711200 w 7112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1200" h="914400">
                <a:moveTo>
                  <a:pt x="146050" y="444500"/>
                </a:moveTo>
                <a:lnTo>
                  <a:pt x="711200" y="0"/>
                </a:lnTo>
                <a:lnTo>
                  <a:pt x="0" y="914400"/>
                </a:lnTo>
                <a:lnTo>
                  <a:pt x="146050" y="444500"/>
                </a:lnTo>
                <a:close/>
              </a:path>
            </a:pathLst>
          </a:custGeom>
          <a:solidFill>
            <a:srgbClr val="E730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任意多边形 36"/>
          <p:cNvSpPr>
            <a:spLocks noChangeArrowheads="1"/>
          </p:cNvSpPr>
          <p:nvPr/>
        </p:nvSpPr>
        <p:spPr bwMode="auto">
          <a:xfrm>
            <a:off x="3867586" y="3644900"/>
            <a:ext cx="546100" cy="431800"/>
          </a:xfrm>
          <a:custGeom>
            <a:avLst/>
            <a:gdLst>
              <a:gd name="T0" fmla="*/ 0 w 488950"/>
              <a:gd name="T1" fmla="*/ 431800 h 431800"/>
              <a:gd name="T2" fmla="*/ 488950 w 488950"/>
              <a:gd name="T3" fmla="*/ 425450 h 431800"/>
              <a:gd name="T4" fmla="*/ 311150 w 488950"/>
              <a:gd name="T5" fmla="*/ 0 h 431800"/>
              <a:gd name="T6" fmla="*/ 0 w 488950"/>
              <a:gd name="T7" fmla="*/ 431800 h 431800"/>
              <a:gd name="T8" fmla="*/ 0 60000 65536"/>
              <a:gd name="T9" fmla="*/ 0 60000 65536"/>
              <a:gd name="T10" fmla="*/ 0 60000 65536"/>
              <a:gd name="T11" fmla="*/ 0 60000 65536"/>
              <a:gd name="T12" fmla="*/ 0 w 488950"/>
              <a:gd name="T13" fmla="*/ 0 h 431800"/>
              <a:gd name="T14" fmla="*/ 488950 w 488950"/>
              <a:gd name="T15" fmla="*/ 431800 h 431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950" h="431800">
                <a:moveTo>
                  <a:pt x="0" y="431800"/>
                </a:moveTo>
                <a:lnTo>
                  <a:pt x="488950" y="425450"/>
                </a:lnTo>
                <a:lnTo>
                  <a:pt x="31115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B71C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任意多边形 39"/>
          <p:cNvSpPr>
            <a:spLocks noChangeArrowheads="1"/>
          </p:cNvSpPr>
          <p:nvPr/>
        </p:nvSpPr>
        <p:spPr bwMode="auto">
          <a:xfrm>
            <a:off x="3511986" y="4121150"/>
            <a:ext cx="679450" cy="711200"/>
          </a:xfrm>
          <a:custGeom>
            <a:avLst/>
            <a:gdLst>
              <a:gd name="T0" fmla="*/ 355600 w 679450"/>
              <a:gd name="T1" fmla="*/ 0 h 711200"/>
              <a:gd name="T2" fmla="*/ 679450 w 679450"/>
              <a:gd name="T3" fmla="*/ 711200 h 711200"/>
              <a:gd name="T4" fmla="*/ 0 w 679450"/>
              <a:gd name="T5" fmla="*/ 450850 h 711200"/>
              <a:gd name="T6" fmla="*/ 355600 w 679450"/>
              <a:gd name="T7" fmla="*/ 0 h 711200"/>
              <a:gd name="T8" fmla="*/ 0 60000 65536"/>
              <a:gd name="T9" fmla="*/ 0 60000 65536"/>
              <a:gd name="T10" fmla="*/ 0 60000 65536"/>
              <a:gd name="T11" fmla="*/ 0 60000 65536"/>
              <a:gd name="T12" fmla="*/ 0 w 679450"/>
              <a:gd name="T13" fmla="*/ 0 h 711200"/>
              <a:gd name="T14" fmla="*/ 679450 w 679450"/>
              <a:gd name="T15" fmla="*/ 711200 h 71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450" h="711200">
                <a:moveTo>
                  <a:pt x="355600" y="0"/>
                </a:moveTo>
                <a:lnTo>
                  <a:pt x="679450" y="711200"/>
                </a:lnTo>
                <a:lnTo>
                  <a:pt x="0" y="450850"/>
                </a:lnTo>
                <a:lnTo>
                  <a:pt x="355600" y="0"/>
                </a:lnTo>
                <a:close/>
              </a:path>
            </a:pathLst>
          </a:custGeom>
          <a:solidFill>
            <a:srgbClr val="C41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任意多边形 42"/>
          <p:cNvSpPr>
            <a:spLocks noChangeArrowheads="1"/>
          </p:cNvSpPr>
          <p:nvPr/>
        </p:nvSpPr>
        <p:spPr bwMode="auto">
          <a:xfrm>
            <a:off x="3842186" y="4076700"/>
            <a:ext cx="882650" cy="736600"/>
          </a:xfrm>
          <a:custGeom>
            <a:avLst/>
            <a:gdLst>
              <a:gd name="T0" fmla="*/ 0 w 844550"/>
              <a:gd name="T1" fmla="*/ 0 h 736600"/>
              <a:gd name="T2" fmla="*/ 844550 w 844550"/>
              <a:gd name="T3" fmla="*/ 736600 h 736600"/>
              <a:gd name="T4" fmla="*/ 685800 w 844550"/>
              <a:gd name="T5" fmla="*/ 323850 h 736600"/>
              <a:gd name="T6" fmla="*/ 0 w 8445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844550"/>
              <a:gd name="T13" fmla="*/ 0 h 736600"/>
              <a:gd name="T14" fmla="*/ 844550 w 8445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550" h="736600">
                <a:moveTo>
                  <a:pt x="0" y="0"/>
                </a:moveTo>
                <a:lnTo>
                  <a:pt x="844550" y="736600"/>
                </a:lnTo>
                <a:lnTo>
                  <a:pt x="68580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455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43"/>
          <p:cNvSpPr>
            <a:spLocks noChangeArrowheads="1"/>
          </p:cNvSpPr>
          <p:nvPr/>
        </p:nvSpPr>
        <p:spPr bwMode="auto">
          <a:xfrm>
            <a:off x="3257986" y="4832350"/>
            <a:ext cx="1098550" cy="336550"/>
          </a:xfrm>
          <a:custGeom>
            <a:avLst/>
            <a:gdLst>
              <a:gd name="T0" fmla="*/ 0 w 1098550"/>
              <a:gd name="T1" fmla="*/ 101600 h 336550"/>
              <a:gd name="T2" fmla="*/ 946150 w 1098550"/>
              <a:gd name="T3" fmla="*/ 0 h 336550"/>
              <a:gd name="T4" fmla="*/ 1098550 w 1098550"/>
              <a:gd name="T5" fmla="*/ 336550 h 336550"/>
              <a:gd name="T6" fmla="*/ 0 w 1098550"/>
              <a:gd name="T7" fmla="*/ 101600 h 336550"/>
              <a:gd name="T8" fmla="*/ 0 60000 65536"/>
              <a:gd name="T9" fmla="*/ 0 60000 65536"/>
              <a:gd name="T10" fmla="*/ 0 60000 65536"/>
              <a:gd name="T11" fmla="*/ 0 60000 65536"/>
              <a:gd name="T12" fmla="*/ 0 w 1098550"/>
              <a:gd name="T13" fmla="*/ 0 h 336550"/>
              <a:gd name="T14" fmla="*/ 1098550 w 1098550"/>
              <a:gd name="T15" fmla="*/ 336550 h 336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550" h="336550">
                <a:moveTo>
                  <a:pt x="0" y="101600"/>
                </a:moveTo>
                <a:lnTo>
                  <a:pt x="946150" y="0"/>
                </a:lnTo>
                <a:lnTo>
                  <a:pt x="1098550" y="336550"/>
                </a:lnTo>
                <a:lnTo>
                  <a:pt x="0" y="101600"/>
                </a:lnTo>
                <a:close/>
              </a:path>
            </a:pathLst>
          </a:custGeom>
          <a:solidFill>
            <a:srgbClr val="F66E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任意多边形 47"/>
          <p:cNvSpPr>
            <a:spLocks noChangeArrowheads="1"/>
          </p:cNvSpPr>
          <p:nvPr/>
        </p:nvSpPr>
        <p:spPr bwMode="auto">
          <a:xfrm>
            <a:off x="4191436" y="4813300"/>
            <a:ext cx="539750" cy="381000"/>
          </a:xfrm>
          <a:custGeom>
            <a:avLst/>
            <a:gdLst>
              <a:gd name="T0" fmla="*/ 0 w 520700"/>
              <a:gd name="T1" fmla="*/ 6350 h 355600"/>
              <a:gd name="T2" fmla="*/ 520700 w 520700"/>
              <a:gd name="T3" fmla="*/ 0 h 355600"/>
              <a:gd name="T4" fmla="*/ 171450 w 520700"/>
              <a:gd name="T5" fmla="*/ 355600 h 355600"/>
              <a:gd name="T6" fmla="*/ 0 w 520700"/>
              <a:gd name="T7" fmla="*/ 635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20700"/>
              <a:gd name="T13" fmla="*/ 0 h 355600"/>
              <a:gd name="T14" fmla="*/ 520700 w 520700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700" h="355600">
                <a:moveTo>
                  <a:pt x="0" y="6350"/>
                </a:moveTo>
                <a:lnTo>
                  <a:pt x="520700" y="0"/>
                </a:lnTo>
                <a:lnTo>
                  <a:pt x="171450" y="355600"/>
                </a:lnTo>
                <a:lnTo>
                  <a:pt x="0" y="6350"/>
                </a:lnTo>
                <a:close/>
              </a:path>
            </a:pathLst>
          </a:custGeom>
          <a:solidFill>
            <a:srgbClr val="BC23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任意多边形 49"/>
          <p:cNvSpPr>
            <a:spLocks noChangeArrowheads="1"/>
          </p:cNvSpPr>
          <p:nvPr/>
        </p:nvSpPr>
        <p:spPr bwMode="auto">
          <a:xfrm>
            <a:off x="2413436" y="-38100"/>
            <a:ext cx="387350" cy="146050"/>
          </a:xfrm>
          <a:custGeom>
            <a:avLst/>
            <a:gdLst>
              <a:gd name="T0" fmla="*/ 0 w 387350"/>
              <a:gd name="T1" fmla="*/ 19050 h 146050"/>
              <a:gd name="T2" fmla="*/ 114300 w 387350"/>
              <a:gd name="T3" fmla="*/ 146050 h 146050"/>
              <a:gd name="T4" fmla="*/ 387350 w 387350"/>
              <a:gd name="T5" fmla="*/ 0 h 146050"/>
              <a:gd name="T6" fmla="*/ 0 w 387350"/>
              <a:gd name="T7" fmla="*/ 19050 h 146050"/>
              <a:gd name="T8" fmla="*/ 0 60000 65536"/>
              <a:gd name="T9" fmla="*/ 0 60000 65536"/>
              <a:gd name="T10" fmla="*/ 0 60000 65536"/>
              <a:gd name="T11" fmla="*/ 0 60000 65536"/>
              <a:gd name="T12" fmla="*/ 0 w 387350"/>
              <a:gd name="T13" fmla="*/ 0 h 146050"/>
              <a:gd name="T14" fmla="*/ 387350 w 387350"/>
              <a:gd name="T15" fmla="*/ 146050 h 146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350" h="146050">
                <a:moveTo>
                  <a:pt x="0" y="19050"/>
                </a:moveTo>
                <a:lnTo>
                  <a:pt x="114300" y="146050"/>
                </a:lnTo>
                <a:lnTo>
                  <a:pt x="38735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任意多边形 50"/>
          <p:cNvSpPr>
            <a:spLocks noChangeArrowheads="1"/>
          </p:cNvSpPr>
          <p:nvPr/>
        </p:nvSpPr>
        <p:spPr bwMode="auto">
          <a:xfrm>
            <a:off x="3776898" y="1150938"/>
            <a:ext cx="203200" cy="152400"/>
          </a:xfrm>
          <a:custGeom>
            <a:avLst/>
            <a:gdLst>
              <a:gd name="T0" fmla="*/ 114300 w 203200"/>
              <a:gd name="T1" fmla="*/ 0 h 152400"/>
              <a:gd name="T2" fmla="*/ 0 w 203200"/>
              <a:gd name="T3" fmla="*/ 152400 h 152400"/>
              <a:gd name="T4" fmla="*/ 203200 w 203200"/>
              <a:gd name="T5" fmla="*/ 63500 h 152400"/>
              <a:gd name="T6" fmla="*/ 114300 w 20320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203200"/>
              <a:gd name="T13" fmla="*/ 0 h 152400"/>
              <a:gd name="T14" fmla="*/ 203200 w 20320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00" h="152400">
                <a:moveTo>
                  <a:pt x="114300" y="0"/>
                </a:moveTo>
                <a:lnTo>
                  <a:pt x="0" y="152400"/>
                </a:lnTo>
                <a:lnTo>
                  <a:pt x="203200" y="63500"/>
                </a:lnTo>
                <a:lnTo>
                  <a:pt x="114300" y="0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任意多边形 51"/>
          <p:cNvSpPr>
            <a:spLocks noChangeArrowheads="1"/>
          </p:cNvSpPr>
          <p:nvPr/>
        </p:nvSpPr>
        <p:spPr bwMode="auto">
          <a:xfrm>
            <a:off x="4648104" y="1823169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4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任意多边形 52"/>
          <p:cNvSpPr>
            <a:spLocks noChangeArrowheads="1"/>
          </p:cNvSpPr>
          <p:nvPr/>
        </p:nvSpPr>
        <p:spPr bwMode="auto">
          <a:xfrm>
            <a:off x="3910248" y="860425"/>
            <a:ext cx="336550" cy="152400"/>
          </a:xfrm>
          <a:custGeom>
            <a:avLst/>
            <a:gdLst>
              <a:gd name="T0" fmla="*/ 0 w 336550"/>
              <a:gd name="T1" fmla="*/ 0 h 152400"/>
              <a:gd name="T2" fmla="*/ 336550 w 336550"/>
              <a:gd name="T3" fmla="*/ 12700 h 152400"/>
              <a:gd name="T4" fmla="*/ 165100 w 336550"/>
              <a:gd name="T5" fmla="*/ 152400 h 152400"/>
              <a:gd name="T6" fmla="*/ 0 w 33655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336550"/>
              <a:gd name="T13" fmla="*/ 0 h 152400"/>
              <a:gd name="T14" fmla="*/ 336550 w 33655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550" h="152400">
                <a:moveTo>
                  <a:pt x="0" y="0"/>
                </a:moveTo>
                <a:lnTo>
                  <a:pt x="336550" y="12700"/>
                </a:lnTo>
                <a:lnTo>
                  <a:pt x="165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4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任意多边形 53"/>
          <p:cNvSpPr>
            <a:spLocks noChangeArrowheads="1"/>
          </p:cNvSpPr>
          <p:nvPr/>
        </p:nvSpPr>
        <p:spPr bwMode="auto">
          <a:xfrm>
            <a:off x="3658522" y="1534132"/>
            <a:ext cx="241300" cy="254000"/>
          </a:xfrm>
          <a:custGeom>
            <a:avLst/>
            <a:gdLst>
              <a:gd name="T0" fmla="*/ 0 w 241300"/>
              <a:gd name="T1" fmla="*/ 0 h 254000"/>
              <a:gd name="T2" fmla="*/ 241300 w 241300"/>
              <a:gd name="T3" fmla="*/ 69850 h 254000"/>
              <a:gd name="T4" fmla="*/ 95250 w 241300"/>
              <a:gd name="T5" fmla="*/ 254000 h 254000"/>
              <a:gd name="T6" fmla="*/ 0 w 241300"/>
              <a:gd name="T7" fmla="*/ 0 h 2540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254000"/>
              <a:gd name="T14" fmla="*/ 241300 w 241300"/>
              <a:gd name="T15" fmla="*/ 254000 h 254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254000">
                <a:moveTo>
                  <a:pt x="0" y="0"/>
                </a:moveTo>
                <a:lnTo>
                  <a:pt x="241300" y="69850"/>
                </a:lnTo>
                <a:lnTo>
                  <a:pt x="9525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任意多边形 54"/>
          <p:cNvSpPr>
            <a:spLocks noChangeArrowheads="1"/>
          </p:cNvSpPr>
          <p:nvPr/>
        </p:nvSpPr>
        <p:spPr bwMode="auto">
          <a:xfrm>
            <a:off x="4555128" y="2292088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4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55"/>
          <p:cNvSpPr>
            <a:spLocks noChangeArrowheads="1"/>
          </p:cNvSpPr>
          <p:nvPr/>
        </p:nvSpPr>
        <p:spPr bwMode="auto">
          <a:xfrm>
            <a:off x="4890375" y="4654550"/>
            <a:ext cx="184150" cy="260350"/>
          </a:xfrm>
          <a:custGeom>
            <a:avLst/>
            <a:gdLst>
              <a:gd name="T0" fmla="*/ 57150 w 184150"/>
              <a:gd name="T1" fmla="*/ 0 h 260350"/>
              <a:gd name="T2" fmla="*/ 0 w 184150"/>
              <a:gd name="T3" fmla="*/ 241300 h 260350"/>
              <a:gd name="T4" fmla="*/ 184150 w 184150"/>
              <a:gd name="T5" fmla="*/ 260350 h 260350"/>
              <a:gd name="T6" fmla="*/ 57150 w 184150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184150"/>
              <a:gd name="T13" fmla="*/ 0 h 260350"/>
              <a:gd name="T14" fmla="*/ 184150 w 184150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150" h="260350">
                <a:moveTo>
                  <a:pt x="57150" y="0"/>
                </a:moveTo>
                <a:lnTo>
                  <a:pt x="0" y="241300"/>
                </a:lnTo>
                <a:lnTo>
                  <a:pt x="184150" y="260350"/>
                </a:lnTo>
                <a:lnTo>
                  <a:pt x="5715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任意多边形 56"/>
          <p:cNvSpPr>
            <a:spLocks noChangeArrowheads="1"/>
          </p:cNvSpPr>
          <p:nvPr/>
        </p:nvSpPr>
        <p:spPr bwMode="auto">
          <a:xfrm>
            <a:off x="4942042" y="2469888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4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任意多边形 57"/>
          <p:cNvSpPr>
            <a:spLocks noChangeArrowheads="1"/>
          </p:cNvSpPr>
          <p:nvPr/>
        </p:nvSpPr>
        <p:spPr bwMode="auto">
          <a:xfrm>
            <a:off x="3950622" y="1724632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4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任意多边形 58"/>
          <p:cNvSpPr>
            <a:spLocks noChangeArrowheads="1"/>
          </p:cNvSpPr>
          <p:nvPr/>
        </p:nvSpPr>
        <p:spPr bwMode="auto">
          <a:xfrm>
            <a:off x="3516548" y="3175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65"/>
          <p:cNvSpPr>
            <a:spLocks noChangeArrowheads="1"/>
          </p:cNvSpPr>
          <p:nvPr/>
        </p:nvSpPr>
        <p:spPr bwMode="auto">
          <a:xfrm>
            <a:off x="5182475" y="50292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929292" y="1090944"/>
            <a:ext cx="23153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、定义一些基类</a:t>
            </a:r>
            <a:endParaRPr lang="zh-CN" sz="1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42655" y="184434"/>
            <a:ext cx="29466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、优化项目结构</a:t>
            </a:r>
            <a:endParaRPr lang="zh-CN" sz="1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54087" y="1874319"/>
            <a:ext cx="115929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793" y="257175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9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PAGE DIRECTORY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TextBox 6"/>
          <p:cNvSpPr txBox="1">
            <a:spLocks noChangeArrowheads="1"/>
          </p:cNvSpPr>
          <p:nvPr/>
        </p:nvSpPr>
        <p:spPr bwMode="auto">
          <a:xfrm>
            <a:off x="4942655" y="1488798"/>
            <a:ext cx="25320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、实体化编程</a:t>
            </a:r>
            <a:endParaRPr lang="zh-CN" sz="1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extBox 6"/>
          <p:cNvSpPr txBox="1">
            <a:spLocks noChangeArrowheads="1"/>
          </p:cNvSpPr>
          <p:nvPr/>
        </p:nvSpPr>
        <p:spPr bwMode="auto">
          <a:xfrm>
            <a:off x="4942655" y="1880654"/>
            <a:ext cx="20837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Adapter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模板</a:t>
            </a:r>
            <a:endParaRPr lang="zh-CN" sz="1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TextBox 6"/>
          <p:cNvSpPr txBox="1">
            <a:spLocks noChangeArrowheads="1"/>
          </p:cNvSpPr>
          <p:nvPr/>
        </p:nvSpPr>
        <p:spPr bwMode="auto">
          <a:xfrm>
            <a:off x="4942655" y="2319519"/>
            <a:ext cx="28084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Fragment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中的上下文</a:t>
            </a:r>
            <a:endParaRPr lang="zh-CN" sz="1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任意多边形 51"/>
          <p:cNvSpPr>
            <a:spLocks noChangeArrowheads="1"/>
          </p:cNvSpPr>
          <p:nvPr/>
        </p:nvSpPr>
        <p:spPr bwMode="auto">
          <a:xfrm>
            <a:off x="3770333" y="2478282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TextBox 6"/>
          <p:cNvSpPr txBox="1">
            <a:spLocks noChangeArrowheads="1"/>
          </p:cNvSpPr>
          <p:nvPr/>
        </p:nvSpPr>
        <p:spPr bwMode="auto">
          <a:xfrm>
            <a:off x="4936490" y="3100933"/>
            <a:ext cx="15165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、布局优化</a:t>
            </a:r>
            <a:endParaRPr lang="zh-CN" sz="1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4941806" y="2729002"/>
            <a:ext cx="1357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、命名技巧</a:t>
            </a:r>
            <a:endParaRPr lang="zh-CN" sz="1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TextBox 6"/>
          <p:cNvSpPr txBox="1">
            <a:spLocks noChangeArrowheads="1"/>
          </p:cNvSpPr>
          <p:nvPr/>
        </p:nvSpPr>
        <p:spPr bwMode="auto">
          <a:xfrm>
            <a:off x="4929291" y="3408710"/>
            <a:ext cx="28806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android studio</a:t>
            </a:r>
            <a:r>
              <a:rPr lang="zh-CN" altLang="en-US" sz="1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常用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插件</a:t>
            </a:r>
            <a:endParaRPr lang="zh-CN" altLang="zh-CN" sz="1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6" name="TextBox 6"/>
          <p:cNvSpPr txBox="1">
            <a:spLocks noChangeArrowheads="1"/>
          </p:cNvSpPr>
          <p:nvPr/>
        </p:nvSpPr>
        <p:spPr bwMode="auto">
          <a:xfrm>
            <a:off x="4852018" y="3794323"/>
            <a:ext cx="22068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、全局</a:t>
            </a:r>
            <a:r>
              <a:rPr lang="zh-CN" altLang="en-US" sz="14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exception</a:t>
            </a:r>
            <a:endParaRPr lang="zh-CN" altLang="zh-CN" sz="1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8" name="任意多边形 54"/>
          <p:cNvSpPr>
            <a:spLocks noChangeArrowheads="1"/>
          </p:cNvSpPr>
          <p:nvPr/>
        </p:nvSpPr>
        <p:spPr bwMode="auto">
          <a:xfrm>
            <a:off x="4063537" y="4451207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2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任意多边形 56"/>
          <p:cNvSpPr>
            <a:spLocks noChangeArrowheads="1"/>
          </p:cNvSpPr>
          <p:nvPr/>
        </p:nvSpPr>
        <p:spPr bwMode="auto">
          <a:xfrm>
            <a:off x="4450451" y="4629007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2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任意多边形 57"/>
          <p:cNvSpPr>
            <a:spLocks noChangeArrowheads="1"/>
          </p:cNvSpPr>
          <p:nvPr/>
        </p:nvSpPr>
        <p:spPr bwMode="auto">
          <a:xfrm>
            <a:off x="4002087" y="3520919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2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1" name="TextBox 6"/>
          <p:cNvSpPr txBox="1">
            <a:spLocks noChangeArrowheads="1"/>
          </p:cNvSpPr>
          <p:nvPr/>
        </p:nvSpPr>
        <p:spPr bwMode="auto">
          <a:xfrm>
            <a:off x="4828225" y="4552950"/>
            <a:ext cx="2760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、书籍推荐和公众号推荐</a:t>
            </a:r>
            <a:endParaRPr lang="zh-CN" sz="1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4870444" y="4168973"/>
            <a:ext cx="27424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400" dirty="0" err="1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Handler+Runnable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的妙用</a:t>
            </a:r>
            <a:endParaRPr lang="zh-CN" sz="1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TextBox 6"/>
          <p:cNvSpPr txBox="1">
            <a:spLocks noChangeArrowheads="1"/>
          </p:cNvSpPr>
          <p:nvPr/>
        </p:nvSpPr>
        <p:spPr bwMode="auto">
          <a:xfrm>
            <a:off x="4929291" y="618256"/>
            <a:ext cx="28218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、定义全局</a:t>
            </a:r>
            <a:r>
              <a:rPr lang="en-US" altLang="zh-CN" sz="1400" dirty="0" smtClean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exception</a:t>
            </a:r>
            <a:endParaRPr lang="zh-CN" sz="1400" dirty="0">
              <a:solidFill>
                <a:srgbClr val="03A9F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3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40657" y="812722"/>
            <a:ext cx="207651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、优化项目结构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552353" y="1290317"/>
            <a:ext cx="1964820" cy="258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现在的项目框架有很多种，比如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MVC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MVP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MVVM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等，但是如何能让你的项目结构清晰明了，让你的团队成员以最小的学习成本尽快的融入到项目开发中，我是这样规划项目结构目录的：</a:t>
            </a:r>
            <a:endParaRPr lang="zh-CN" altLang="en-US" sz="1400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51" y="154868"/>
            <a:ext cx="2508508" cy="458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20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40657" y="812722"/>
            <a:ext cx="279145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、定义全局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application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552353" y="1290318"/>
            <a:ext cx="5752214" cy="32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定义全局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application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，用于初始化、保存和调用一些全局的应用配置。</a:t>
            </a:r>
            <a:endParaRPr lang="zh-CN" altLang="en-US" sz="1400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1610464"/>
            <a:ext cx="6853238" cy="334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35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" y="1100137"/>
            <a:ext cx="6213623" cy="362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9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40657" y="812722"/>
            <a:ext cx="207651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、定义一些基类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552353" y="1290318"/>
            <a:ext cx="5752214" cy="62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定义一些常用的基类，在基类里定义一些全局变量、方法以及初始化一些数据等。</a:t>
            </a:r>
            <a:endParaRPr lang="zh-CN" altLang="en-US" sz="1400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27" y="2088744"/>
            <a:ext cx="21621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257" y="1947357"/>
            <a:ext cx="3318023" cy="17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80" y="3779123"/>
            <a:ext cx="59817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9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40657" y="812722"/>
            <a:ext cx="1820036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、实体化编程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552353" y="1290318"/>
            <a:ext cx="5752214" cy="32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</a:t>
            </a:r>
            <a:r>
              <a:rPr lang="en-US" altLang="zh-CN" sz="1400" dirty="0" err="1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发送和返回的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数据，转换成实体类，方便取值赋值操作。</a:t>
            </a:r>
            <a:endParaRPr lang="zh-CN" altLang="en-US" sz="1400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57" y="1861362"/>
            <a:ext cx="20955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705" y="1861362"/>
            <a:ext cx="23717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52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261938"/>
            <a:ext cx="53244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1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40657" y="812722"/>
            <a:ext cx="1919422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adapter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模板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552353" y="1290318"/>
            <a:ext cx="5752214" cy="62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很多人喜欢把</a:t>
            </a:r>
            <a:r>
              <a:rPr lang="en-US" altLang="zh-CN" sz="1400" dirty="0" err="1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adpter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嵌入到</a:t>
            </a:r>
            <a:r>
              <a:rPr lang="en-US" altLang="zh-CN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activity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中，我更喜欢把</a:t>
            </a:r>
            <a:r>
              <a:rPr lang="en-US" altLang="zh-CN" sz="1400" dirty="0" err="1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adpter</a:t>
            </a:r>
            <a:r>
              <a:rPr lang="zh-CN" altLang="en-US" sz="1400" dirty="0" smtClean="0">
                <a:latin typeface="Arial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独立出来，并且统一编码风格，这样有问题很容易被发现排除。</a:t>
            </a:r>
            <a:endParaRPr lang="zh-CN" altLang="en-US" sz="1400" dirty="0">
              <a:latin typeface="Arial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5" name="Picture 17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919715"/>
            <a:ext cx="29908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5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  <p:tag name="ISPRING_RESOURCE_PATHS_HASH_PRESENTER" val="f6f5646db08adf65fdd0782471d8cdbe1f10b2af"/>
</p:tagLst>
</file>

<file path=ppt/theme/theme1.xml><?xml version="1.0" encoding="utf-8"?>
<a:theme xmlns:a="http://schemas.openxmlformats.org/drawingml/2006/main" name="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587</Words>
  <Application>Microsoft Office PowerPoint</Application>
  <PresentationFormat>全屏显示(16:9)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Yuanti SC Regular</vt:lpstr>
      <vt:lpstr>微软雅黑</vt:lpstr>
      <vt:lpstr>Calibri</vt:lpstr>
      <vt:lpstr>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subject>www.1ppt.com</dc:subject>
  <dc:creator>www.1ppt.com</dc:creator>
  <cp:keywords>www.1ppt.com</cp:keywords>
  <dc:description>www.1ppt.com</dc:description>
  <cp:lastModifiedBy>yang</cp:lastModifiedBy>
  <cp:revision>145</cp:revision>
  <dcterms:created xsi:type="dcterms:W3CDTF">2015-01-22T11:01:02Z</dcterms:created>
  <dcterms:modified xsi:type="dcterms:W3CDTF">2016-11-29T03:35:28Z</dcterms:modified>
  <cp:category>www.1ppt.com</cp:category>
  <cp:contentStatus>www.1ppt.com</cp:contentStatus>
</cp:coreProperties>
</file>