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1pPr>
    <a:lvl2pPr marL="0" marR="0" indent="2286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2pPr>
    <a:lvl3pPr marL="0" marR="0" indent="4572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3pPr>
    <a:lvl4pPr marL="0" marR="0" indent="6858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4pPr>
    <a:lvl5pPr marL="0" marR="0" indent="9144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venir Next Medium"/>
          <a:ea typeface="Avenir Next Medium"/>
          <a:cs typeface="Avenir Next Medium"/>
        </a:font>
        <a:schemeClr val="accent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1">
              <a:hueOff val="178262"/>
              <a:satOff val="-8651"/>
              <a:lumOff val="-7254"/>
              <a:alpha val="29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6">
              <a:alpha val="25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01D73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239254"/>
              <a:lumOff val="-1399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EB9B">
              <a:alpha val="26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889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47882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>
              <a:alpha val="75000"/>
            </a:srgbClr>
          </a:solidFill>
        </a:fill>
      </a:tcStyle>
    </a:wholeTbl>
    <a:band2H>
      <a:tcTxStyle b="def" i="def"/>
      <a:tcStyle>
        <a:tcBdr/>
        <a:fill>
          <a:solidFill>
            <a:srgbClr val="686A6A">
              <a:alpha val="85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222222"/>
              </a:solidFill>
              <a:prstDash val="solid"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86A6A">
              <a:alpha val="8500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22222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3" name="Shape 203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2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 showMasterPhAnim="1">
  <p:cSld name="标题与副标题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3" name="Shape 13"/>
          <p:cNvSpPr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 algn="ctr">
              <a:spcBef>
                <a:spcPts val="0"/>
              </a:spcBef>
              <a:defRPr sz="10000">
                <a:latin typeface="+mj-lt"/>
                <a:ea typeface="+mj-ea"/>
                <a:cs typeface="+mj-cs"/>
                <a:sym typeface="儷黑 Pro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4" name="Shape 14"/>
          <p:cNvSpPr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Baskerville"/>
                <a:ea typeface="Baskerville"/>
                <a:cs typeface="Baskerville"/>
                <a:sym typeface="Baskervill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Baskerville"/>
                <a:ea typeface="Baskerville"/>
                <a:cs typeface="Baskerville"/>
                <a:sym typeface="Baskervill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Baskerville"/>
                <a:ea typeface="Baskerville"/>
                <a:cs typeface="Baskerville"/>
                <a:sym typeface="Baskervill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Baskerville"/>
                <a:ea typeface="Baskerville"/>
                <a:cs typeface="Baskerville"/>
                <a:sym typeface="Baskervill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Baskerville"/>
                <a:ea typeface="Baskerville"/>
                <a:cs typeface="Baskerville"/>
                <a:sym typeface="Baskervill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hape 15"/>
          <p:cNvSpPr/>
          <p:nvPr>
            <p:ph type="sldNum" sz="quarter" idx="2"/>
          </p:nvPr>
        </p:nvSpPr>
        <p:spPr>
          <a:xfrm>
            <a:off x="12182237" y="431800"/>
            <a:ext cx="419101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type="body" sz="quarter" idx="13"/>
          </p:nvPr>
        </p:nvSpPr>
        <p:spPr>
          <a:xfrm>
            <a:off x="406400" y="393700"/>
            <a:ext cx="11176000" cy="520701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+mn-lt"/>
                <a:ea typeface="+mn-ea"/>
                <a:cs typeface="+mn-cs"/>
                <a:sym typeface="Baskerville SemiBold"/>
              </a:defRPr>
            </a:lvl1pPr>
          </a:lstStyle>
          <a:p>
            <a:pPr/>
            <a:r>
              <a:t>文本</a:t>
            </a:r>
          </a:p>
        </p:txBody>
      </p:sp>
      <p:sp>
        <p:nvSpPr>
          <p:cNvPr id="102" name="Shape 10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与项目符号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body" sz="quarter" idx="13"/>
          </p:nvPr>
        </p:nvSpPr>
        <p:spPr>
          <a:xfrm>
            <a:off x="406400" y="393700"/>
            <a:ext cx="11176000" cy="520701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+mn-lt"/>
                <a:ea typeface="+mn-ea"/>
                <a:cs typeface="+mn-cs"/>
                <a:sym typeface="Baskerville SemiBold"/>
              </a:defRPr>
            </a:lvl1pPr>
          </a:lstStyle>
          <a:p>
            <a:pPr/>
            <a:r>
              <a:t>文本</a:t>
            </a:r>
          </a:p>
        </p:txBody>
      </p:sp>
      <p:sp>
        <p:nvSpPr>
          <p:cNvPr id="111" name="Shape 11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12" name="Shape 11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3" name="Shape 1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与项目符号（备选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type="body" sz="quarter" idx="13"/>
          </p:nvPr>
        </p:nvSpPr>
        <p:spPr>
          <a:xfrm>
            <a:off x="406400" y="393700"/>
            <a:ext cx="11176000" cy="520701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+mn-lt"/>
                <a:ea typeface="+mn-ea"/>
                <a:cs typeface="+mn-cs"/>
                <a:sym typeface="Baskerville SemiBold"/>
              </a:defRPr>
            </a:lvl1pPr>
          </a:lstStyle>
          <a:p>
            <a:pPr/>
            <a:r>
              <a:t>文本</a:t>
            </a:r>
          </a:p>
        </p:txBody>
      </p:sp>
      <p:sp>
        <p:nvSpPr>
          <p:cNvPr id="121" name="Shape 12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22" name="Shape 12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3" name="Shape 12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、项目符号与照片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type="body" sz="quarter" idx="13"/>
          </p:nvPr>
        </p:nvSpPr>
        <p:spPr>
          <a:xfrm>
            <a:off x="406400" y="393700"/>
            <a:ext cx="11176000" cy="520701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+mn-lt"/>
                <a:ea typeface="+mn-ea"/>
                <a:cs typeface="+mn-cs"/>
                <a:sym typeface="Baskerville SemiBold"/>
              </a:defRPr>
            </a:lvl1pPr>
          </a:lstStyle>
          <a:p>
            <a:pPr/>
            <a:r>
              <a:t>文本</a:t>
            </a:r>
          </a:p>
        </p:txBody>
      </p:sp>
      <p:sp>
        <p:nvSpPr>
          <p:cNvPr id="131" name="Shape 131"/>
          <p:cNvSpPr/>
          <p:nvPr>
            <p:ph type="pic" sz="half" idx="14"/>
          </p:nvPr>
        </p:nvSpPr>
        <p:spPr>
          <a:xfrm>
            <a:off x="7112000" y="1536700"/>
            <a:ext cx="5486400" cy="7797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2" name="Shape 132"/>
          <p:cNvSpPr/>
          <p:nvPr>
            <p:ph type="title"/>
          </p:nvPr>
        </p:nvSpPr>
        <p:spPr>
          <a:xfrm>
            <a:off x="406400" y="1536700"/>
            <a:ext cx="6299200" cy="7239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33" name="Shape 133"/>
          <p:cNvSpPr/>
          <p:nvPr>
            <p:ph type="body" sz="half" idx="1"/>
          </p:nvPr>
        </p:nvSpPr>
        <p:spPr>
          <a:xfrm>
            <a:off x="406400" y="2743200"/>
            <a:ext cx="6299200" cy="6108700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  <a:defRPr sz="2800"/>
            </a:lvl1pPr>
            <a:lvl2pPr>
              <a:buClr>
                <a:schemeClr val="accent1"/>
              </a:buClr>
              <a:buChar char="▸"/>
              <a:defRPr sz="2800"/>
            </a:lvl2pPr>
            <a:lvl3pPr>
              <a:buClr>
                <a:schemeClr val="accent1"/>
              </a:buClr>
              <a:buChar char="▸"/>
              <a:defRPr sz="2800"/>
            </a:lvl3pPr>
            <a:lvl4pPr>
              <a:buClr>
                <a:schemeClr val="accent1"/>
              </a:buClr>
              <a:buChar char="▸"/>
              <a:defRPr sz="2800"/>
            </a:lvl4pPr>
            <a:lvl5pPr>
              <a:buClr>
                <a:schemeClr val="accent1"/>
              </a:buClr>
              <a:buChar char="▸"/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4" name="Shape 13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项目符号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type="body" sz="quarter" idx="13"/>
          </p:nvPr>
        </p:nvSpPr>
        <p:spPr>
          <a:xfrm>
            <a:off x="406400" y="393700"/>
            <a:ext cx="11176000" cy="520701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+mn-lt"/>
                <a:ea typeface="+mn-ea"/>
                <a:cs typeface="+mn-cs"/>
                <a:sym typeface="Baskerville SemiBold"/>
              </a:defRPr>
            </a:lvl1pPr>
          </a:lstStyle>
          <a:p>
            <a:pPr/>
            <a:r>
              <a:t>文本</a:t>
            </a:r>
          </a:p>
        </p:txBody>
      </p:sp>
      <p:sp>
        <p:nvSpPr>
          <p:cNvPr id="142" name="Shape 14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3" name="Shape 14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照片 - 3 联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type="pic" sz="half" idx="13"/>
          </p:nvPr>
        </p:nvSpPr>
        <p:spPr>
          <a:xfrm>
            <a:off x="6503154" y="0"/>
            <a:ext cx="6502401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51" name="Shape 151"/>
          <p:cNvSpPr/>
          <p:nvPr>
            <p:ph type="pic" sz="half" idx="14"/>
          </p:nvPr>
        </p:nvSpPr>
        <p:spPr>
          <a:xfrm>
            <a:off x="6502400" y="4902200"/>
            <a:ext cx="6502400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52" name="Shape 152"/>
          <p:cNvSpPr/>
          <p:nvPr>
            <p:ph type="pic" idx="15"/>
          </p:nvPr>
        </p:nvSpPr>
        <p:spPr>
          <a:xfrm>
            <a:off x="0" y="0"/>
            <a:ext cx="6468534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53" name="Shape 15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引文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/>
        </p:nvSpPr>
        <p:spPr>
          <a:xfrm>
            <a:off x="469900" y="2362200"/>
            <a:ext cx="12065000" cy="52292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24" y="0"/>
                </a:moveTo>
                <a:cubicBezTo>
                  <a:pt x="100" y="0"/>
                  <a:pt x="0" y="232"/>
                  <a:pt x="0" y="516"/>
                </a:cubicBezTo>
                <a:lnTo>
                  <a:pt x="0" y="18789"/>
                </a:lnTo>
                <a:cubicBezTo>
                  <a:pt x="0" y="19073"/>
                  <a:pt x="100" y="19305"/>
                  <a:pt x="224" y="19305"/>
                </a:cubicBezTo>
                <a:lnTo>
                  <a:pt x="17228" y="19305"/>
                </a:lnTo>
                <a:lnTo>
                  <a:pt x="17850" y="21600"/>
                </a:lnTo>
                <a:lnTo>
                  <a:pt x="18471" y="19305"/>
                </a:lnTo>
                <a:lnTo>
                  <a:pt x="21376" y="19305"/>
                </a:lnTo>
                <a:cubicBezTo>
                  <a:pt x="21500" y="19305"/>
                  <a:pt x="21600" y="19073"/>
                  <a:pt x="21600" y="18789"/>
                </a:cubicBezTo>
                <a:lnTo>
                  <a:pt x="21600" y="516"/>
                </a:lnTo>
                <a:cubicBezTo>
                  <a:pt x="21600" y="232"/>
                  <a:pt x="21500" y="0"/>
                  <a:pt x="21376" y="0"/>
                </a:cubicBezTo>
                <a:lnTo>
                  <a:pt x="224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Baskerville SemiBold"/>
              </a:defRPr>
            </a:pPr>
          </a:p>
        </p:txBody>
      </p:sp>
      <p:sp>
        <p:nvSpPr>
          <p:cNvPr id="161" name="Shape 161"/>
          <p:cNvSpPr/>
          <p:nvPr>
            <p:ph type="body" sz="quarter" idx="13"/>
          </p:nvPr>
        </p:nvSpPr>
        <p:spPr>
          <a:xfrm>
            <a:off x="889000" y="2908300"/>
            <a:ext cx="11226800" cy="17780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z="9400">
                <a:solidFill>
                  <a:srgbClr val="FFFFFF"/>
                </a:solidFill>
                <a:latin typeface="+mn-lt"/>
                <a:ea typeface="+mn-ea"/>
                <a:cs typeface="+mn-cs"/>
                <a:sym typeface="Baskerville SemiBold"/>
              </a:defRPr>
            </a:lvl1pPr>
          </a:lstStyle>
          <a:p>
            <a:pPr/>
            <a:r>
              <a:t>在此键入引文。</a:t>
            </a:r>
          </a:p>
        </p:txBody>
      </p:sp>
      <p:sp>
        <p:nvSpPr>
          <p:cNvPr id="162" name="Shape 162"/>
          <p:cNvSpPr/>
          <p:nvPr>
            <p:ph type="body" sz="quarter" idx="14"/>
          </p:nvPr>
        </p:nvSpPr>
        <p:spPr>
          <a:xfrm>
            <a:off x="406400" y="7789333"/>
            <a:ext cx="12192000" cy="9779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r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6000">
                <a:latin typeface="Baskerville"/>
                <a:ea typeface="Baskerville"/>
                <a:cs typeface="Baskerville"/>
                <a:sym typeface="Baskerville"/>
              </a:defRPr>
            </a:lvl1pPr>
          </a:lstStyle>
          <a:p>
            <a:pPr/>
            <a:r>
              <a:t>Johnny Appleseed</a:t>
            </a:r>
          </a:p>
        </p:txBody>
      </p:sp>
      <p:sp>
        <p:nvSpPr>
          <p:cNvPr id="163" name="Shape 163"/>
          <p:cNvSpPr/>
          <p:nvPr>
            <p:ph type="body" sz="quarter" idx="15"/>
          </p:nvPr>
        </p:nvSpPr>
        <p:spPr>
          <a:xfrm>
            <a:off x="406400" y="393700"/>
            <a:ext cx="11176000" cy="520701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+mn-lt"/>
                <a:ea typeface="+mn-ea"/>
                <a:cs typeface="+mn-cs"/>
                <a:sym typeface="Baskerville SemiBold"/>
              </a:defRPr>
            </a:lvl1pPr>
          </a:lstStyle>
          <a:p>
            <a:pPr/>
            <a:r>
              <a:t>文本</a:t>
            </a:r>
          </a:p>
        </p:txBody>
      </p:sp>
      <p:sp>
        <p:nvSpPr>
          <p:cNvPr id="164" name="Shape 16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引文（备选）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type="body" sz="quarter" idx="13"/>
          </p:nvPr>
        </p:nvSpPr>
        <p:spPr>
          <a:xfrm>
            <a:off x="5892800" y="2641600"/>
            <a:ext cx="6705600" cy="3119121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z="9400">
                <a:solidFill>
                  <a:srgbClr val="FFFFFF"/>
                </a:solidFill>
                <a:latin typeface="+mn-lt"/>
                <a:ea typeface="+mn-ea"/>
                <a:cs typeface="+mn-cs"/>
                <a:sym typeface="Baskerville SemiBold"/>
              </a:defRPr>
            </a:lvl1pPr>
          </a:lstStyle>
          <a:p>
            <a:pPr/>
            <a:r>
              <a:t>在此键入引文。</a:t>
            </a:r>
          </a:p>
        </p:txBody>
      </p:sp>
      <p:sp>
        <p:nvSpPr>
          <p:cNvPr id="172" name="Shape 172"/>
          <p:cNvSpPr/>
          <p:nvPr>
            <p:ph type="pic" idx="14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73" name="Shape 173"/>
          <p:cNvSpPr/>
          <p:nvPr>
            <p:ph type="body" sz="quarter" idx="15"/>
          </p:nvPr>
        </p:nvSpPr>
        <p:spPr>
          <a:xfrm>
            <a:off x="5892800" y="7732183"/>
            <a:ext cx="6705600" cy="977901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defTabSz="457200">
              <a:spcBef>
                <a:spcPts val="0"/>
              </a:spcBef>
              <a:buClrTx/>
              <a:buSzTx/>
              <a:buFontTx/>
              <a:buNone/>
              <a:defRPr sz="6000">
                <a:solidFill>
                  <a:srgbClr val="232323"/>
                </a:solidFill>
                <a:latin typeface="+mn-lt"/>
                <a:ea typeface="+mn-ea"/>
                <a:cs typeface="+mn-cs"/>
                <a:sym typeface="Baskerville SemiBold"/>
              </a:defRPr>
            </a:lvl1pPr>
          </a:lstStyle>
          <a:p>
            <a:pPr/>
            <a:r>
              <a:t>Johnny Appleseed</a:t>
            </a:r>
          </a:p>
        </p:txBody>
      </p:sp>
      <p:sp>
        <p:nvSpPr>
          <p:cNvPr id="174" name="Shape 17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照片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82" name="Shape 18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空白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Gcs封面">
    <p:bg>
      <p:bgPr>
        <a:solidFill>
          <a:srgbClr val="504F4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-40647" y="1480162"/>
            <a:ext cx="6978132" cy="2086006"/>
          </a:xfrm>
          <a:prstGeom prst="rect">
            <a:avLst/>
          </a:prstGeom>
          <a:gradFill>
            <a:gsLst>
              <a:gs pos="0">
                <a:srgbClr val="F7F6F1"/>
              </a:gs>
              <a:gs pos="100000">
                <a:srgbClr val="504F4B"/>
              </a:gs>
            </a:gsLst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Baskerville SemiBold"/>
              </a:defRPr>
            </a:pPr>
          </a:p>
        </p:txBody>
      </p:sp>
      <p:sp>
        <p:nvSpPr>
          <p:cNvPr id="23" name="Shape 23"/>
          <p:cNvSpPr/>
          <p:nvPr>
            <p:ph type="title"/>
          </p:nvPr>
        </p:nvSpPr>
        <p:spPr>
          <a:xfrm>
            <a:off x="206803" y="1621464"/>
            <a:ext cx="6574259" cy="1803401"/>
          </a:xfrm>
          <a:prstGeom prst="rect">
            <a:avLst/>
          </a:prstGeom>
        </p:spPr>
        <p:txBody>
          <a:bodyPr anchor="ctr"/>
          <a:lstStyle>
            <a:lvl1pPr algn="ctr">
              <a:spcBef>
                <a:spcPts val="0"/>
              </a:spcBef>
              <a:defRPr sz="11000">
                <a:solidFill>
                  <a:srgbClr val="10436A"/>
                </a:solidFill>
                <a:latin typeface="+mj-lt"/>
                <a:ea typeface="+mj-ea"/>
                <a:cs typeface="+mj-cs"/>
                <a:sym typeface="儷黑 Pro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4" name="Shape 24"/>
          <p:cNvSpPr/>
          <p:nvPr>
            <p:ph type="body" sz="quarter" idx="1"/>
          </p:nvPr>
        </p:nvSpPr>
        <p:spPr>
          <a:xfrm>
            <a:off x="206803" y="3723540"/>
            <a:ext cx="12192001" cy="1803401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Baskerville"/>
                <a:ea typeface="Baskerville"/>
                <a:cs typeface="Baskerville"/>
                <a:sym typeface="Baskervill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Baskerville"/>
                <a:ea typeface="Baskerville"/>
                <a:cs typeface="Baskerville"/>
                <a:sym typeface="Baskervill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Baskerville"/>
                <a:ea typeface="Baskerville"/>
                <a:cs typeface="Baskerville"/>
                <a:sym typeface="Baskervill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Baskerville"/>
                <a:ea typeface="Baskerville"/>
                <a:cs typeface="Baskerville"/>
                <a:sym typeface="Baskervill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Baskerville"/>
                <a:ea typeface="Baskerville"/>
                <a:cs typeface="Baskerville"/>
                <a:sym typeface="Baskervill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5" name="Shape 25"/>
          <p:cNvSpPr/>
          <p:nvPr/>
        </p:nvSpPr>
        <p:spPr>
          <a:xfrm>
            <a:off x="197314" y="9140349"/>
            <a:ext cx="2057147" cy="4638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魔法师 GcsSloop</a:t>
            </a:r>
          </a:p>
        </p:txBody>
      </p:sp>
      <p:pic>
        <p:nvPicPr>
          <p:cNvPr id="26" name="伊芙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492811" y="-1186222"/>
            <a:ext cx="9752851" cy="12126044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190500" dist="8455" dir="2885335">
              <a:srgbClr val="000000"/>
            </a:outerShdw>
          </a:effectLst>
        </p:spPr>
      </p:pic>
      <p:sp>
        <p:nvSpPr>
          <p:cNvPr id="27" name="Shape 27"/>
          <p:cNvSpPr/>
          <p:nvPr>
            <p:ph type="sldNum" sz="quarter" idx="2"/>
          </p:nvPr>
        </p:nvSpPr>
        <p:spPr>
          <a:xfrm>
            <a:off x="12182237" y="431800"/>
            <a:ext cx="419101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空白（备选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Gcs内容">
    <p:bg>
      <p:bgPr>
        <a:solidFill>
          <a:srgbClr val="504F4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/>
          <p:nvPr/>
        </p:nvSpPr>
        <p:spPr>
          <a:xfrm>
            <a:off x="-40647" y="1480162"/>
            <a:ext cx="6978132" cy="2086006"/>
          </a:xfrm>
          <a:prstGeom prst="rect">
            <a:avLst/>
          </a:prstGeom>
          <a:gradFill>
            <a:gsLst>
              <a:gs pos="0">
                <a:srgbClr val="F7F6F1"/>
              </a:gs>
              <a:gs pos="100000">
                <a:srgbClr val="504F4B"/>
              </a:gs>
            </a:gsLst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Baskerville SemiBold"/>
              </a:defRPr>
            </a:pPr>
          </a:p>
        </p:txBody>
      </p:sp>
      <p:sp>
        <p:nvSpPr>
          <p:cNvPr id="35" name="Shape 35"/>
          <p:cNvSpPr/>
          <p:nvPr>
            <p:ph type="title"/>
          </p:nvPr>
        </p:nvSpPr>
        <p:spPr>
          <a:xfrm>
            <a:off x="206803" y="1621464"/>
            <a:ext cx="6574259" cy="1803401"/>
          </a:xfrm>
          <a:prstGeom prst="rect">
            <a:avLst/>
          </a:prstGeom>
        </p:spPr>
        <p:txBody>
          <a:bodyPr anchor="ctr"/>
          <a:lstStyle>
            <a:lvl1pPr algn="ctr">
              <a:spcBef>
                <a:spcPts val="0"/>
              </a:spcBef>
              <a:defRPr sz="11000">
                <a:solidFill>
                  <a:srgbClr val="10436A"/>
                </a:solidFill>
                <a:latin typeface="+mj-lt"/>
                <a:ea typeface="+mj-ea"/>
                <a:cs typeface="+mj-cs"/>
                <a:sym typeface="儷黑 Pro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6" name="Shape 36"/>
          <p:cNvSpPr/>
          <p:nvPr>
            <p:ph type="body" sz="quarter" idx="1"/>
          </p:nvPr>
        </p:nvSpPr>
        <p:spPr>
          <a:xfrm>
            <a:off x="206803" y="3723540"/>
            <a:ext cx="12192001" cy="1803401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Baskerville"/>
                <a:ea typeface="Baskerville"/>
                <a:cs typeface="Baskerville"/>
                <a:sym typeface="Baskervill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Baskerville"/>
                <a:ea typeface="Baskerville"/>
                <a:cs typeface="Baskerville"/>
                <a:sym typeface="Baskervill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Baskerville"/>
                <a:ea typeface="Baskerville"/>
                <a:cs typeface="Baskerville"/>
                <a:sym typeface="Baskervill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Baskerville"/>
                <a:ea typeface="Baskerville"/>
                <a:cs typeface="Baskerville"/>
                <a:sym typeface="Baskervill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Baskerville"/>
                <a:ea typeface="Baskerville"/>
                <a:cs typeface="Baskerville"/>
                <a:sym typeface="Baskervill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7" name="Shape 37"/>
          <p:cNvSpPr/>
          <p:nvPr/>
        </p:nvSpPr>
        <p:spPr>
          <a:xfrm>
            <a:off x="197314" y="9169051"/>
            <a:ext cx="791841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Magic</a:t>
            </a:r>
          </a:p>
        </p:txBody>
      </p:sp>
      <p:sp>
        <p:nvSpPr>
          <p:cNvPr id="38" name="Shape 38"/>
          <p:cNvSpPr/>
          <p:nvPr>
            <p:ph type="sldNum" sz="quarter" idx="2"/>
          </p:nvPr>
        </p:nvSpPr>
        <p:spPr>
          <a:xfrm>
            <a:off x="12182237" y="431800"/>
            <a:ext cx="419101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GcsBlank">
    <p:bg>
      <p:bgPr>
        <a:solidFill>
          <a:srgbClr val="504F4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/>
        </p:nvSpPr>
        <p:spPr>
          <a:xfrm>
            <a:off x="197314" y="9169051"/>
            <a:ext cx="791841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Magic</a:t>
            </a:r>
          </a:p>
        </p:txBody>
      </p:sp>
      <p:sp>
        <p:nvSpPr>
          <p:cNvPr id="46" name="Shape 46"/>
          <p:cNvSpPr/>
          <p:nvPr>
            <p:ph type="sldNum" sz="quarter" idx="2"/>
          </p:nvPr>
        </p:nvSpPr>
        <p:spPr>
          <a:xfrm>
            <a:off x="12182237" y="431800"/>
            <a:ext cx="419101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GcsBlank 拷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/>
        </p:nvSpPr>
        <p:spPr>
          <a:xfrm>
            <a:off x="197314" y="9169051"/>
            <a:ext cx="791841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Magic</a:t>
            </a:r>
          </a:p>
        </p:txBody>
      </p:sp>
      <p:sp>
        <p:nvSpPr>
          <p:cNvPr id="54" name="Shape 54"/>
          <p:cNvSpPr/>
          <p:nvPr>
            <p:ph type="sldNum" sz="quarter" idx="2"/>
          </p:nvPr>
        </p:nvSpPr>
        <p:spPr>
          <a:xfrm>
            <a:off x="12182237" y="431800"/>
            <a:ext cx="419101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照片 - 水平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2" name="Shape 62"/>
          <p:cNvSpPr/>
          <p:nvPr>
            <p:ph type="body" sz="quarter" idx="14"/>
          </p:nvPr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63" name="Shape 63"/>
          <p:cNvSpPr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 algn="ctr">
              <a:spcBef>
                <a:spcPts val="0"/>
              </a:spcBef>
              <a:defRPr sz="10000">
                <a:latin typeface="+mj-lt"/>
                <a:ea typeface="+mj-ea"/>
                <a:cs typeface="+mj-cs"/>
                <a:sym typeface="儷黑 Pro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64" name="Shape 64"/>
          <p:cNvSpPr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Baskerville"/>
                <a:ea typeface="Baskerville"/>
                <a:cs typeface="Baskerville"/>
                <a:sym typeface="Baskervill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Baskerville"/>
                <a:ea typeface="Baskerville"/>
                <a:cs typeface="Baskerville"/>
                <a:sym typeface="Baskervill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Baskerville"/>
                <a:ea typeface="Baskerville"/>
                <a:cs typeface="Baskerville"/>
                <a:sym typeface="Baskervill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Baskerville"/>
                <a:ea typeface="Baskerville"/>
                <a:cs typeface="Baskerville"/>
                <a:sym typeface="Baskervill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Baskerville"/>
                <a:ea typeface="Baskerville"/>
                <a:cs typeface="Baskerville"/>
                <a:sym typeface="Baskervill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5" name="Shape 65"/>
          <p:cNvSpPr/>
          <p:nvPr>
            <p:ph type="sldNum" sz="quarter" idx="2"/>
          </p:nvPr>
        </p:nvSpPr>
        <p:spPr>
          <a:xfrm>
            <a:off x="12182237" y="431800"/>
            <a:ext cx="419101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标题与副标题（备选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73" name="Shape 73"/>
          <p:cNvSpPr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 algn="ctr">
              <a:spcBef>
                <a:spcPts val="0"/>
              </a:spcBef>
              <a:defRPr sz="10000">
                <a:latin typeface="+mj-lt"/>
                <a:ea typeface="+mj-ea"/>
                <a:cs typeface="+mj-cs"/>
                <a:sym typeface="儷黑 Pro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4" name="Shape 74"/>
          <p:cNvSpPr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Baskerville"/>
                <a:ea typeface="Baskerville"/>
                <a:cs typeface="Baskerville"/>
                <a:sym typeface="Baskervill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Baskerville"/>
                <a:ea typeface="Baskerville"/>
                <a:cs typeface="Baskerville"/>
                <a:sym typeface="Baskervill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Baskerville"/>
                <a:ea typeface="Baskerville"/>
                <a:cs typeface="Baskerville"/>
                <a:sym typeface="Baskervill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Baskerville"/>
                <a:ea typeface="Baskerville"/>
                <a:cs typeface="Baskerville"/>
                <a:sym typeface="Baskervill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Baskerville"/>
                <a:ea typeface="Baskerville"/>
                <a:cs typeface="Baskerville"/>
                <a:sym typeface="Baskervill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75"/>
          <p:cNvSpPr/>
          <p:nvPr>
            <p:ph type="sldNum" sz="quarter" idx="2"/>
          </p:nvPr>
        </p:nvSpPr>
        <p:spPr>
          <a:xfrm>
            <a:off x="12149656" y="419100"/>
            <a:ext cx="419101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标题 - 居中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type="title"/>
          </p:nvPr>
        </p:nvSpPr>
        <p:spPr>
          <a:xfrm>
            <a:off x="406400" y="4038600"/>
            <a:ext cx="12192000" cy="4521200"/>
          </a:xfrm>
          <a:prstGeom prst="rect">
            <a:avLst/>
          </a:prstGeom>
        </p:spPr>
        <p:txBody>
          <a:bodyPr/>
          <a:lstStyle>
            <a:lvl1pPr algn="ctr">
              <a:spcBef>
                <a:spcPts val="0"/>
              </a:spcBef>
              <a:defRPr sz="10000">
                <a:latin typeface="+mj-lt"/>
                <a:ea typeface="+mj-ea"/>
                <a:cs typeface="+mj-cs"/>
                <a:sym typeface="儷黑 Pro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83" name="Shape 83"/>
          <p:cNvSpPr/>
          <p:nvPr>
            <p:ph type="sldNum" sz="quarter" idx="2"/>
          </p:nvPr>
        </p:nvSpPr>
        <p:spPr>
          <a:xfrm>
            <a:off x="12182237" y="431800"/>
            <a:ext cx="419101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照片 - 垂直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/>
        </p:nvSpPr>
        <p:spPr>
          <a:xfrm flipV="1">
            <a:off x="5892800" y="6141012"/>
            <a:ext cx="6705600" cy="145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91" name="Shape 91"/>
          <p:cNvSpPr/>
          <p:nvPr>
            <p:ph type="pic" idx="13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2" name="Shape 92"/>
          <p:cNvSpPr/>
          <p:nvPr>
            <p:ph type="title"/>
          </p:nvPr>
        </p:nvSpPr>
        <p:spPr>
          <a:xfrm>
            <a:off x="5892800" y="6426200"/>
            <a:ext cx="6705600" cy="2705100"/>
          </a:xfrm>
          <a:prstGeom prst="rect">
            <a:avLst/>
          </a:prstGeom>
        </p:spPr>
        <p:txBody>
          <a:bodyPr/>
          <a:lstStyle>
            <a:lvl1pPr algn="ctr">
              <a:spcBef>
                <a:spcPts val="0"/>
              </a:spcBef>
              <a:defRPr sz="10000">
                <a:latin typeface="+mj-lt"/>
                <a:ea typeface="+mj-ea"/>
                <a:cs typeface="+mj-cs"/>
                <a:sym typeface="儷黑 Pro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93" name="Shape 93"/>
          <p:cNvSpPr/>
          <p:nvPr>
            <p:ph type="body" sz="quarter" idx="1"/>
          </p:nvPr>
        </p:nvSpPr>
        <p:spPr>
          <a:xfrm>
            <a:off x="5892800" y="4267200"/>
            <a:ext cx="67056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Baskerville"/>
                <a:ea typeface="Baskerville"/>
                <a:cs typeface="Baskerville"/>
                <a:sym typeface="Baskervill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Baskerville"/>
                <a:ea typeface="Baskerville"/>
                <a:cs typeface="Baskerville"/>
                <a:sym typeface="Baskervill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Baskerville"/>
                <a:ea typeface="Baskerville"/>
                <a:cs typeface="Baskerville"/>
                <a:sym typeface="Baskervill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Baskerville"/>
                <a:ea typeface="Baskerville"/>
                <a:cs typeface="Baskerville"/>
                <a:sym typeface="Baskervill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Baskerville"/>
                <a:ea typeface="Baskerville"/>
                <a:cs typeface="Baskerville"/>
                <a:sym typeface="Baskervill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Shape 94"/>
          <p:cNvSpPr/>
          <p:nvPr>
            <p:ph type="sldNum" sz="quarter" idx="2"/>
          </p:nvPr>
        </p:nvSpPr>
        <p:spPr>
          <a:xfrm>
            <a:off x="12182237" y="431800"/>
            <a:ext cx="419101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19.xml"/><Relationship Id="rId21" Type="http://schemas.openxmlformats.org/officeDocument/2006/relationships/slideLayout" Target="../slideLayouts/slideLayout20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 flipV="1">
            <a:off x="406400" y="993160"/>
            <a:ext cx="12192000" cy="263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" name="Shape 3"/>
          <p:cNvSpPr/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Shape 4"/>
          <p:cNvSpPr/>
          <p:nvPr>
            <p:ph type="body" idx="1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hape 5"/>
          <p:cNvSpPr/>
          <p:nvPr>
            <p:ph type="sldNum" sz="quarter" idx="2"/>
          </p:nvPr>
        </p:nvSpPr>
        <p:spPr>
          <a:xfrm>
            <a:off x="12174418" y="431800"/>
            <a:ext cx="419101" cy="457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2400">
                <a:latin typeface="Baskerville"/>
                <a:ea typeface="Baskerville"/>
                <a:cs typeface="Baskerville"/>
                <a:sym typeface="Baskervill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</p:sldLayoutIdLst>
  <p:transition xmlns:p14="http://schemas.microsoft.com/office/powerpoint/2010/main" spd="med" advClick="1"/>
  <p:txStyles>
    <p:titleStyle>
      <a:lvl1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24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Baskerville SemiBold"/>
        </a:defRPr>
      </a:lvl1pPr>
      <a:lvl2pPr marL="0" marR="0" indent="2286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24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Baskerville SemiBold"/>
        </a:defRPr>
      </a:lvl2pPr>
      <a:lvl3pPr marL="0" marR="0" indent="4572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24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Baskerville SemiBold"/>
        </a:defRPr>
      </a:lvl3pPr>
      <a:lvl4pPr marL="0" marR="0" indent="6858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24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Baskerville SemiBold"/>
        </a:defRPr>
      </a:lvl4pPr>
      <a:lvl5pPr marL="0" marR="0" indent="9144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24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Baskerville SemiBold"/>
        </a:defRPr>
      </a:lvl5pPr>
      <a:lvl6pPr marL="0" marR="0" indent="11430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24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Baskerville SemiBold"/>
        </a:defRPr>
      </a:lvl6pPr>
      <a:lvl7pPr marL="0" marR="0" indent="13716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24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Baskerville SemiBold"/>
        </a:defRPr>
      </a:lvl7pPr>
      <a:lvl8pPr marL="0" marR="0" indent="16002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24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Baskerville SemiBold"/>
        </a:defRPr>
      </a:lvl8pPr>
      <a:lvl9pPr marL="0" marR="0" indent="18288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24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Baskerville SemiBold"/>
        </a:defRPr>
      </a:lvl9pPr>
    </p:titleStyle>
    <p:bodyStyle>
      <a:lvl1pPr marL="444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1pPr>
      <a:lvl2pPr marL="889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2pPr>
      <a:lvl3pPr marL="1333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3pPr>
      <a:lvl4pPr marL="1778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4pPr>
      <a:lvl5pPr marL="2222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5pPr>
      <a:lvl6pPr marL="2667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6pPr>
      <a:lvl7pPr marL="3111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7pPr>
      <a:lvl8pPr marL="3556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8pPr>
      <a:lvl9pPr marL="4000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9pPr>
    </p:bodyStyle>
    <p:otherStyle>
      <a:lvl1pPr marL="0" marR="0" indent="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1pPr>
      <a:lvl2pPr marL="0" marR="0" indent="228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2pPr>
      <a:lvl3pPr marL="0" marR="0" indent="457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3pPr>
      <a:lvl4pPr marL="0" marR="0" indent="685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4pPr>
      <a:lvl5pPr marL="0" marR="0" indent="9144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5pPr>
      <a:lvl6pPr marL="0" marR="0" indent="11430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6pPr>
      <a:lvl7pPr marL="0" marR="0" indent="1371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7pPr>
      <a:lvl8pPr marL="0" marR="0" indent="1600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8pPr>
      <a:lvl9pPr marL="0" marR="0" indent="1828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jpe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jpe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jpe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jpe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jpe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jpe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jpe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jpe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960640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8354" y="0"/>
            <a:ext cx="24383927" cy="9753569"/>
          </a:xfrm>
          <a:prstGeom prst="rect">
            <a:avLst/>
          </a:prstGeom>
          <a:ln w="12700">
            <a:miter lim="400000"/>
          </a:ln>
        </p:spPr>
      </p:pic>
      <p:sp>
        <p:nvSpPr>
          <p:cNvPr id="206" name="Shape 206"/>
          <p:cNvSpPr/>
          <p:nvPr/>
        </p:nvSpPr>
        <p:spPr>
          <a:xfrm>
            <a:off x="1946892" y="438194"/>
            <a:ext cx="8877212" cy="88772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000000">
              <a:alpha val="50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Baskerville SemiBold"/>
              </a:defRPr>
            </a:pPr>
          </a:p>
        </p:txBody>
      </p:sp>
      <p:sp>
        <p:nvSpPr>
          <p:cNvPr id="207" name="Shape 207"/>
          <p:cNvSpPr/>
          <p:nvPr/>
        </p:nvSpPr>
        <p:spPr>
          <a:xfrm>
            <a:off x="3788347" y="3173883"/>
            <a:ext cx="5194301" cy="187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lnSpc>
                <a:spcPct val="80000"/>
              </a:lnSpc>
              <a:spcBef>
                <a:spcPts val="0"/>
              </a:spcBef>
              <a:defRPr cap="all" sz="10000">
                <a:solidFill>
                  <a:srgbClr val="FFFFFF"/>
                </a:solidFill>
                <a:latin typeface="+mj-lt"/>
                <a:ea typeface="+mj-ea"/>
                <a:cs typeface="+mj-cs"/>
                <a:sym typeface="儷黑 Pro"/>
              </a:defRPr>
            </a:lvl1pPr>
          </a:lstStyle>
          <a:p>
            <a:pPr/>
            <a:r>
              <a:t>个人简介</a:t>
            </a:r>
          </a:p>
        </p:txBody>
      </p:sp>
      <p:sp>
        <p:nvSpPr>
          <p:cNvPr id="208" name="Shape 208"/>
          <p:cNvSpPr/>
          <p:nvPr/>
        </p:nvSpPr>
        <p:spPr>
          <a:xfrm>
            <a:off x="4499547" y="5912206"/>
            <a:ext cx="4076701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80000"/>
              </a:lnSpc>
              <a:spcBef>
                <a:spcPts val="2800"/>
              </a:spcBef>
              <a:defRPr cap="all" sz="2600">
                <a:solidFill>
                  <a:srgbClr val="FFFFFF"/>
                </a:solidFill>
                <a:latin typeface="+mn-lt"/>
                <a:ea typeface="+mn-ea"/>
                <a:cs typeface="+mn-cs"/>
                <a:sym typeface="Baskerville SemiBold"/>
              </a:defRPr>
            </a:lvl1pPr>
          </a:lstStyle>
          <a:p>
            <a:pPr/>
            <a:r>
              <a:t>安卓魔法师，非著名程序员</a:t>
            </a:r>
          </a:p>
        </p:txBody>
      </p:sp>
      <p:sp>
        <p:nvSpPr>
          <p:cNvPr id="209" name="Shape 209"/>
          <p:cNvSpPr/>
          <p:nvPr/>
        </p:nvSpPr>
        <p:spPr>
          <a:xfrm>
            <a:off x="5664425" y="5397722"/>
            <a:ext cx="1552799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spcBef>
                <a:spcPts val="2800"/>
              </a:spcBef>
              <a:defRPr sz="2600">
                <a:solidFill>
                  <a:srgbClr val="FFFFFF"/>
                </a:solidFill>
                <a:latin typeface="+mn-lt"/>
                <a:ea typeface="+mn-ea"/>
                <a:cs typeface="+mn-cs"/>
                <a:sym typeface="Baskerville SemiBold"/>
              </a:defRPr>
            </a:lvl1pPr>
          </a:lstStyle>
          <a:p>
            <a:pPr/>
            <a:r>
              <a:t>GcsSloop</a:t>
            </a:r>
          </a:p>
        </p:txBody>
      </p:sp>
    </p:spTree>
  </p:cSld>
  <p:clrMapOvr>
    <a:masterClrMapping/>
  </p:clrMapOvr>
  <p:transition xmlns:p14="http://schemas.microsoft.com/office/powerpoint/2010/main" spd="med" advClick="0" advTm="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32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Class="entr" nodeType="afterEffect" presetID="10" grpId="2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2" dur="1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32" presetID="4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7" dur="7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700"/>
                            </p:stCondLst>
                            <p:childTnLst>
                              <p:par>
                                <p:cTn id="19" presetClass="entr" nodeType="afterEffect" presetSubtype="32" presetID="4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21" dur="7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Class="exit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xit" nodeType="after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Class="exit" nodeType="after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xit" nodeType="afterEffect" presetSubtype="0" presetID="15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">
                                          <p:val>
                                            <p:strVal val="ppt_x+-0.0500*(ppt_x*0.9511+(1-ppt_y)*0.3090)"/>
                                          </p:val>
                                        </p:tav>
                                        <p:tav tm="10000">
                                          <p:val>
                                            <p:strVal val="ppt_x+-0.1000*(ppt_x*0.8090+(1-ppt_y)*0.5878)"/>
                                          </p:val>
                                        </p:tav>
                                        <p:tav tm="15000">
                                          <p:val>
                                            <p:strVal val="ppt_x+-0.1500*(ppt_x*0.5878+(1-ppt_y)*0.8090)"/>
                                          </p:val>
                                        </p:tav>
                                        <p:tav tm="20000">
                                          <p:val>
                                            <p:strVal val="ppt_x+-0.2000*(ppt_x*0.3090+(1-ppt_y)*0.9511)"/>
                                          </p:val>
                                        </p:tav>
                                        <p:tav tm="25000">
                                          <p:val>
                                            <p:strVal val="ppt_x+-0.2500*(ppt_x*-0.0000+(1-ppt_y)*1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x+-0.3000*(ppt_x*-0.3090+(1-ppt_y)*0.9511)"/>
                                          </p:val>
                                        </p:tav>
                                        <p:tav tm="35000">
                                          <p:val>
                                            <p:strVal val="ppt_x+-0.3500*(ppt_x*-0.5878+(1-ppt_y)*0.8090)"/>
                                          </p:val>
                                        </p:tav>
                                        <p:tav tm="40000">
                                          <p:val>
                                            <p:strVal val="ppt_x+-0.4000*(ppt_x*-0.8090+(1-ppt_y)*0.5878)"/>
                                          </p:val>
                                        </p:tav>
                                        <p:tav tm="45000">
                                          <p:val>
                                            <p:strVal val="ppt_x+-0.4500*(ppt_x*-0.9511+(1-ppt_y)*0.3090)"/>
                                          </p:val>
                                        </p:tav>
                                        <p:tav tm="50000">
                                          <p:val>
                                            <p:strVal val="ppt_x+-0.5000*(ppt_x*-1.0000+(1-ppt_y)*-0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x+-0.5500*(ppt_x*-0.9511+(1-ppt_y)*-0.3090)"/>
                                          </p:val>
                                        </p:tav>
                                        <p:tav tm="60000">
                                          <p:val>
                                            <p:strVal val="ppt_x+-0.6000*(ppt_x*-0.8090+(1-ppt_y)*-0.5878)"/>
                                          </p:val>
                                        </p:tav>
                                        <p:tav tm="65000">
                                          <p:val>
                                            <p:strVal val="ppt_x+-0.6500*(ppt_x*-0.5878+(1-ppt_y)*-0.8090)"/>
                                          </p:val>
                                        </p:tav>
                                        <p:tav tm="70000">
                                          <p:val>
                                            <p:strVal val="ppt_x+-0.7000*(ppt_x*-0.3090+(1-ppt_y)*-0.9511)"/>
                                          </p:val>
                                        </p:tav>
                                        <p:tav tm="75000">
                                          <p:val>
                                            <p:strVal val="ppt_x+-0.7500*(ppt_x*0.0000+(1-ppt_y)*-1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x+-0.8000*(ppt_x*0.3090+(1-ppt_y)*-0.9511)"/>
                                          </p:val>
                                        </p:tav>
                                        <p:tav tm="85000">
                                          <p:val>
                                            <p:strVal val="ppt_x+-0.8500*(ppt_x*0.5878+(1-ppt_y)*-0.8090)"/>
                                          </p:val>
                                        </p:tav>
                                        <p:tav tm="90000">
                                          <p:val>
                                            <p:strVal val="ppt_x+-0.9000*(ppt_x*0.8090+(1-ppt_y)*-0.5878)"/>
                                          </p:val>
                                        </p:tav>
                                        <p:tav tm="95000">
                                          <p:val>
                                            <p:strVal val="ppt_x+-0.9500*(ppt_x*0.9511+(1-ppt_y)*-0.3090)"/>
                                          </p:val>
                                        </p:tav>
                                        <p:tav tm="100000">
                                          <p:val>
                                            <p:strVal val="ppt_x+-1.0000*(ppt_x*1.0000+(1-ppt_y)*0.0000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-0.0500*(ppt_x*0.3090-(1-ppt_y)*0.9511)"/>
                                          </p:val>
                                        </p:tav>
                                        <p:tav tm="10000">
                                          <p:val>
                                            <p:strVal val="ppt_y+-0.1000*(ppt_x*0.5878-(1-ppt_y)*0.8090)"/>
                                          </p:val>
                                        </p:tav>
                                        <p:tav tm="15000">
                                          <p:val>
                                            <p:strVal val="ppt_y+-0.1500*(ppt_x*0.8090-(1-ppt_y)*0.5878)"/>
                                          </p:val>
                                        </p:tav>
                                        <p:tav tm="20000">
                                          <p:val>
                                            <p:strVal val="ppt_y+-0.2000*(ppt_x*0.9511-(1-ppt_y)*0.3090)"/>
                                          </p:val>
                                        </p:tav>
                                        <p:tav tm="25000">
                                          <p:val>
                                            <p:strVal val="ppt_y+-0.2500*(ppt_x*1.0000-(1-ppt_y)*-0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y+-0.3000*(ppt_x*0.9511-(1-ppt_y)*-0.3090)"/>
                                          </p:val>
                                        </p:tav>
                                        <p:tav tm="35000">
                                          <p:val>
                                            <p:strVal val="ppt_y+-0.3500*(ppt_x*0.8090-(1-ppt_y)*-0.5878)"/>
                                          </p:val>
                                        </p:tav>
                                        <p:tav tm="40000">
                                          <p:val>
                                            <p:strVal val="ppt_y+-0.4000*(ppt_x*0.5878-(1-ppt_y)*-0.8090)"/>
                                          </p:val>
                                        </p:tav>
                                        <p:tav tm="45000">
                                          <p:val>
                                            <p:strVal val="ppt_y+-0.4500*(ppt_x*0.3090-(1-ppt_y)*-0.9511)"/>
                                          </p:val>
                                        </p:tav>
                                        <p:tav tm="50000">
                                          <p:val>
                                            <p:strVal val="ppt_y+-0.5000*(ppt_x*-0.0000-(1-ppt_y)*-1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y+-0.5500*(ppt_x*-0.3090-(1-ppt_y)*-0.9511)"/>
                                          </p:val>
                                        </p:tav>
                                        <p:tav tm="60000">
                                          <p:val>
                                            <p:strVal val="ppt_y+-0.6000*(ppt_x*-0.5878-(1-ppt_y)*-0.8090)"/>
                                          </p:val>
                                        </p:tav>
                                        <p:tav tm="65000">
                                          <p:val>
                                            <p:strVal val="ppt_y+-0.6500*(ppt_x*-0.8090-(1-ppt_y)*-0.5878)"/>
                                          </p:val>
                                        </p:tav>
                                        <p:tav tm="70000">
                                          <p:val>
                                            <p:strVal val="ppt_y+-0.7000*(ppt_x*-0.9511-(1-ppt_y)*-0.3090)"/>
                                          </p:val>
                                        </p:tav>
                                        <p:tav tm="75000">
                                          <p:val>
                                            <p:strVal val="ppt_y+-0.7500*(ppt_x*-1.0000-(1-ppt_y)*0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y+-0.8000*(ppt_x*-0.9511-(1-ppt_y)*0.3090)"/>
                                          </p:val>
                                        </p:tav>
                                        <p:tav tm="85000">
                                          <p:val>
                                            <p:strVal val="ppt_y+-0.8500*(ppt_x*-0.8090-(1-ppt_y)*0.5878)"/>
                                          </p:val>
                                        </p:tav>
                                        <p:tav tm="90000">
                                          <p:val>
                                            <p:strVal val="ppt_y+-0.9000*(ppt_x*-0.5878-(1-ppt_y)*0.8090)"/>
                                          </p:val>
                                        </p:tav>
                                        <p:tav tm="95000">
                                          <p:val>
                                            <p:strVal val="ppt_y+-0.9500*(ppt_x*-0.3090-(1-ppt_y)*0.9511)"/>
                                          </p:val>
                                        </p:tav>
                                        <p:tav tm="100000">
                                          <p:val>
                                            <p:strVal val="ppt_y+-1.0000*(ppt_x*0.0000-(1-ppt_y)*1.0000)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09" grpId="3"/>
      <p:bldP build="whole" bldLvl="1" animBg="1" rev="0" advAuto="0" spid="207" grpId="6"/>
      <p:bldP build="whole" bldLvl="1" animBg="1" rev="0" advAuto="0" spid="206" grpId="1"/>
      <p:bldP build="whole" bldLvl="1" animBg="1" rev="0" advAuto="0" spid="209" grpId="5"/>
      <p:bldP build="whole" bldLvl="1" animBg="1" rev="0" advAuto="0" spid="208" grpId="4"/>
      <p:bldP build="whole" bldLvl="1" animBg="1" rev="0" advAuto="0" spid="208" grpId="7"/>
      <p:bldP build="whole" bldLvl="1" animBg="1" rev="0" advAuto="0" spid="207" grpId="2"/>
      <p:bldP build="whole" bldLvl="1" animBg="1" rev="0" advAuto="0" spid="206" grpId="8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960640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8354" y="0"/>
            <a:ext cx="24383927" cy="9753569"/>
          </a:xfrm>
          <a:prstGeom prst="rect">
            <a:avLst/>
          </a:prstGeom>
          <a:ln w="12700">
            <a:miter lim="400000"/>
          </a:ln>
        </p:spPr>
      </p:pic>
      <p:sp>
        <p:nvSpPr>
          <p:cNvPr id="212" name="Shape 212"/>
          <p:cNvSpPr/>
          <p:nvPr/>
        </p:nvSpPr>
        <p:spPr>
          <a:xfrm rot="2700000">
            <a:off x="1946891" y="438194"/>
            <a:ext cx="8877213" cy="88772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000000">
              <a:alpha val="50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Baskerville SemiBold"/>
              </a:defRPr>
            </a:pPr>
          </a:p>
        </p:txBody>
      </p:sp>
      <p:sp>
        <p:nvSpPr>
          <p:cNvPr id="213" name="Shape 213"/>
          <p:cNvSpPr/>
          <p:nvPr/>
        </p:nvSpPr>
        <p:spPr>
          <a:xfrm>
            <a:off x="4423347" y="2926214"/>
            <a:ext cx="3924301" cy="137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lnSpc>
                <a:spcPct val="80000"/>
              </a:lnSpc>
              <a:spcBef>
                <a:spcPts val="0"/>
              </a:spcBef>
              <a:defRPr cap="all" sz="10000">
                <a:solidFill>
                  <a:srgbClr val="FFFFFF"/>
                </a:solidFill>
                <a:latin typeface="+mj-lt"/>
                <a:ea typeface="+mj-ea"/>
                <a:cs typeface="+mj-cs"/>
                <a:sym typeface="儷黑 Pro"/>
              </a:defRPr>
            </a:lvl1pPr>
          </a:lstStyle>
          <a:p>
            <a:pPr/>
            <a:r>
              <a:t>新手村</a:t>
            </a:r>
          </a:p>
        </p:txBody>
      </p:sp>
      <p:sp>
        <p:nvSpPr>
          <p:cNvPr id="214" name="Shape 214"/>
          <p:cNvSpPr/>
          <p:nvPr/>
        </p:nvSpPr>
        <p:spPr>
          <a:xfrm>
            <a:off x="3567663" y="5370242"/>
            <a:ext cx="2705101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80000"/>
              </a:lnSpc>
              <a:spcBef>
                <a:spcPts val="2800"/>
              </a:spcBef>
              <a:defRPr cap="all" sz="3400">
                <a:solidFill>
                  <a:srgbClr val="FFFFFF"/>
                </a:solidFill>
                <a:latin typeface="+mn-lt"/>
                <a:ea typeface="+mn-ea"/>
                <a:cs typeface="+mn-cs"/>
                <a:sym typeface="Baskerville SemiBold"/>
              </a:defRPr>
            </a:lvl1pPr>
          </a:lstStyle>
          <a:p>
            <a:pPr/>
            <a:r>
              <a:t>短周期小任务</a:t>
            </a:r>
          </a:p>
        </p:txBody>
      </p:sp>
      <p:sp>
        <p:nvSpPr>
          <p:cNvPr id="215" name="Shape 215"/>
          <p:cNvSpPr/>
          <p:nvPr/>
        </p:nvSpPr>
        <p:spPr>
          <a:xfrm>
            <a:off x="5566347" y="4407575"/>
            <a:ext cx="16383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80000"/>
              </a:lnSpc>
              <a:spcBef>
                <a:spcPts val="2800"/>
              </a:spcBef>
              <a:defRPr cap="all" sz="2400">
                <a:solidFill>
                  <a:srgbClr val="FFFFFF"/>
                </a:solidFill>
                <a:latin typeface="+mn-lt"/>
                <a:ea typeface="+mn-ea"/>
                <a:cs typeface="+mn-cs"/>
                <a:sym typeface="Baskerville SemiBold"/>
              </a:defRPr>
            </a:lvl1pPr>
          </a:lstStyle>
          <a:p>
            <a:pPr/>
            <a:r>
              <a:t>朋友圈装逼</a:t>
            </a:r>
          </a:p>
        </p:txBody>
      </p:sp>
      <p:sp>
        <p:nvSpPr>
          <p:cNvPr id="216" name="Shape 216"/>
          <p:cNvSpPr/>
          <p:nvPr/>
        </p:nvSpPr>
        <p:spPr>
          <a:xfrm>
            <a:off x="6513359" y="6343323"/>
            <a:ext cx="2705101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80000"/>
              </a:lnSpc>
              <a:spcBef>
                <a:spcPts val="2800"/>
              </a:spcBef>
              <a:defRPr cap="all" sz="3400">
                <a:solidFill>
                  <a:srgbClr val="FFFFFF"/>
                </a:solidFill>
                <a:latin typeface="+mn-lt"/>
                <a:ea typeface="+mn-ea"/>
                <a:cs typeface="+mn-cs"/>
                <a:sym typeface="Baskerville SemiBold"/>
              </a:defRPr>
            </a:lvl1pPr>
          </a:lstStyle>
          <a:p>
            <a:pPr/>
            <a:r>
              <a:t>创造监督机制</a:t>
            </a:r>
          </a:p>
        </p:txBody>
      </p:sp>
    </p:spTree>
  </p:cSld>
  <p:clrMapOvr>
    <a:masterClrMapping/>
  </p:clrMapOvr>
  <p:transition xmlns:p14="http://schemas.microsoft.com/office/powerpoint/2010/main" spd="fast" advClick="0" advTm="0" p14:dur="75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32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ID="10" grpId="2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3" dur="1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Class="entr" nodeType="afterEffect" presetSubtype="32" presetID="4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7" dur="10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clickEffect" presetSubtype="32" presetID="4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22" dur="10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32" presetID="4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27" dur="10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Class="exit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xit" nodeType="after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Class="exit" nodeType="after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xit" nodeType="after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Class="exit" nodeType="afterEffect" presetSubtype="0" presetID="15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43" dur="7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7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7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">
                                          <p:val>
                                            <p:strVal val="ppt_x+-0.0500*(ppt_x*0.9511+(1-ppt_y)*0.3090)"/>
                                          </p:val>
                                        </p:tav>
                                        <p:tav tm="10000">
                                          <p:val>
                                            <p:strVal val="ppt_x+-0.1000*(ppt_x*0.8090+(1-ppt_y)*0.5878)"/>
                                          </p:val>
                                        </p:tav>
                                        <p:tav tm="15000">
                                          <p:val>
                                            <p:strVal val="ppt_x+-0.1500*(ppt_x*0.5878+(1-ppt_y)*0.8090)"/>
                                          </p:val>
                                        </p:tav>
                                        <p:tav tm="20000">
                                          <p:val>
                                            <p:strVal val="ppt_x+-0.2000*(ppt_x*0.3090+(1-ppt_y)*0.9511)"/>
                                          </p:val>
                                        </p:tav>
                                        <p:tav tm="25000">
                                          <p:val>
                                            <p:strVal val="ppt_x+-0.2500*(ppt_x*-0.0000+(1-ppt_y)*1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x+-0.3000*(ppt_x*-0.3090+(1-ppt_y)*0.9511)"/>
                                          </p:val>
                                        </p:tav>
                                        <p:tav tm="35000">
                                          <p:val>
                                            <p:strVal val="ppt_x+-0.3500*(ppt_x*-0.5878+(1-ppt_y)*0.8090)"/>
                                          </p:val>
                                        </p:tav>
                                        <p:tav tm="40000">
                                          <p:val>
                                            <p:strVal val="ppt_x+-0.4000*(ppt_x*-0.8090+(1-ppt_y)*0.5878)"/>
                                          </p:val>
                                        </p:tav>
                                        <p:tav tm="45000">
                                          <p:val>
                                            <p:strVal val="ppt_x+-0.4500*(ppt_x*-0.9511+(1-ppt_y)*0.3090)"/>
                                          </p:val>
                                        </p:tav>
                                        <p:tav tm="50000">
                                          <p:val>
                                            <p:strVal val="ppt_x+-0.5000*(ppt_x*-1.0000+(1-ppt_y)*-0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x+-0.5500*(ppt_x*-0.9511+(1-ppt_y)*-0.3090)"/>
                                          </p:val>
                                        </p:tav>
                                        <p:tav tm="60000">
                                          <p:val>
                                            <p:strVal val="ppt_x+-0.6000*(ppt_x*-0.8090+(1-ppt_y)*-0.5878)"/>
                                          </p:val>
                                        </p:tav>
                                        <p:tav tm="65000">
                                          <p:val>
                                            <p:strVal val="ppt_x+-0.6500*(ppt_x*-0.5878+(1-ppt_y)*-0.8090)"/>
                                          </p:val>
                                        </p:tav>
                                        <p:tav tm="70000">
                                          <p:val>
                                            <p:strVal val="ppt_x+-0.7000*(ppt_x*-0.3090+(1-ppt_y)*-0.9511)"/>
                                          </p:val>
                                        </p:tav>
                                        <p:tav tm="75000">
                                          <p:val>
                                            <p:strVal val="ppt_x+-0.7500*(ppt_x*0.0000+(1-ppt_y)*-1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x+-0.8000*(ppt_x*0.3090+(1-ppt_y)*-0.9511)"/>
                                          </p:val>
                                        </p:tav>
                                        <p:tav tm="85000">
                                          <p:val>
                                            <p:strVal val="ppt_x+-0.8500*(ppt_x*0.5878+(1-ppt_y)*-0.8090)"/>
                                          </p:val>
                                        </p:tav>
                                        <p:tav tm="90000">
                                          <p:val>
                                            <p:strVal val="ppt_x+-0.9000*(ppt_x*0.8090+(1-ppt_y)*-0.5878)"/>
                                          </p:val>
                                        </p:tav>
                                        <p:tav tm="95000">
                                          <p:val>
                                            <p:strVal val="ppt_x+-0.9500*(ppt_x*0.9511+(1-ppt_y)*-0.3090)"/>
                                          </p:val>
                                        </p:tav>
                                        <p:tav tm="100000">
                                          <p:val>
                                            <p:strVal val="ppt_x+-1.0000*(ppt_x*1.0000+(1-ppt_y)*0.0000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7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-0.0500*(ppt_x*0.3090-(1-ppt_y)*0.9511)"/>
                                          </p:val>
                                        </p:tav>
                                        <p:tav tm="10000">
                                          <p:val>
                                            <p:strVal val="ppt_y+-0.1000*(ppt_x*0.5878-(1-ppt_y)*0.8090)"/>
                                          </p:val>
                                        </p:tav>
                                        <p:tav tm="15000">
                                          <p:val>
                                            <p:strVal val="ppt_y+-0.1500*(ppt_x*0.8090-(1-ppt_y)*0.5878)"/>
                                          </p:val>
                                        </p:tav>
                                        <p:tav tm="20000">
                                          <p:val>
                                            <p:strVal val="ppt_y+-0.2000*(ppt_x*0.9511-(1-ppt_y)*0.3090)"/>
                                          </p:val>
                                        </p:tav>
                                        <p:tav tm="25000">
                                          <p:val>
                                            <p:strVal val="ppt_y+-0.2500*(ppt_x*1.0000-(1-ppt_y)*-0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y+-0.3000*(ppt_x*0.9511-(1-ppt_y)*-0.3090)"/>
                                          </p:val>
                                        </p:tav>
                                        <p:tav tm="35000">
                                          <p:val>
                                            <p:strVal val="ppt_y+-0.3500*(ppt_x*0.8090-(1-ppt_y)*-0.5878)"/>
                                          </p:val>
                                        </p:tav>
                                        <p:tav tm="40000">
                                          <p:val>
                                            <p:strVal val="ppt_y+-0.4000*(ppt_x*0.5878-(1-ppt_y)*-0.8090)"/>
                                          </p:val>
                                        </p:tav>
                                        <p:tav tm="45000">
                                          <p:val>
                                            <p:strVal val="ppt_y+-0.4500*(ppt_x*0.3090-(1-ppt_y)*-0.9511)"/>
                                          </p:val>
                                        </p:tav>
                                        <p:tav tm="50000">
                                          <p:val>
                                            <p:strVal val="ppt_y+-0.5000*(ppt_x*-0.0000-(1-ppt_y)*-1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y+-0.5500*(ppt_x*-0.3090-(1-ppt_y)*-0.9511)"/>
                                          </p:val>
                                        </p:tav>
                                        <p:tav tm="60000">
                                          <p:val>
                                            <p:strVal val="ppt_y+-0.6000*(ppt_x*-0.5878-(1-ppt_y)*-0.8090)"/>
                                          </p:val>
                                        </p:tav>
                                        <p:tav tm="65000">
                                          <p:val>
                                            <p:strVal val="ppt_y+-0.6500*(ppt_x*-0.8090-(1-ppt_y)*-0.5878)"/>
                                          </p:val>
                                        </p:tav>
                                        <p:tav tm="70000">
                                          <p:val>
                                            <p:strVal val="ppt_y+-0.7000*(ppt_x*-0.9511-(1-ppt_y)*-0.3090)"/>
                                          </p:val>
                                        </p:tav>
                                        <p:tav tm="75000">
                                          <p:val>
                                            <p:strVal val="ppt_y+-0.7500*(ppt_x*-1.0000-(1-ppt_y)*0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y+-0.8000*(ppt_x*-0.9511-(1-ppt_y)*0.3090)"/>
                                          </p:val>
                                        </p:tav>
                                        <p:tav tm="85000">
                                          <p:val>
                                            <p:strVal val="ppt_y+-0.8500*(ppt_x*-0.8090-(1-ppt_y)*0.5878)"/>
                                          </p:val>
                                        </p:tav>
                                        <p:tav tm="90000">
                                          <p:val>
                                            <p:strVal val="ppt_y+-0.9000*(ppt_x*-0.5878-(1-ppt_y)*0.8090)"/>
                                          </p:val>
                                        </p:tav>
                                        <p:tav tm="95000">
                                          <p:val>
                                            <p:strVal val="ppt_y+-0.9500*(ppt_x*-0.3090-(1-ppt_y)*0.9511)"/>
                                          </p:val>
                                        </p:tav>
                                        <p:tav tm="100000">
                                          <p:val>
                                            <p:strVal val="ppt_y+-1.0000*(ppt_x*0.0000-(1-ppt_y)*1.0000)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7" fill="hold">
                                          <p:stCondLst>
                                            <p:cond delay="699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13" grpId="6"/>
      <p:bldP build="whole" bldLvl="1" animBg="1" rev="0" advAuto="0" spid="216" grpId="5"/>
      <p:bldP build="whole" bldLvl="1" animBg="1" rev="0" advAuto="0" spid="215" grpId="7"/>
      <p:bldP build="whole" bldLvl="1" animBg="1" rev="0" advAuto="0" spid="216" grpId="9"/>
      <p:bldP build="whole" bldLvl="1" animBg="1" rev="0" advAuto="0" spid="214" grpId="4"/>
      <p:bldP build="whole" bldLvl="1" animBg="1" rev="0" advAuto="0" spid="212" grpId="10"/>
      <p:bldP build="whole" bldLvl="1" animBg="1" rev="0" advAuto="0" spid="213" grpId="2"/>
      <p:bldP build="whole" bldLvl="1" animBg="1" rev="0" advAuto="0" spid="212" grpId="1"/>
      <p:bldP build="whole" bldLvl="1" animBg="1" rev="0" advAuto="0" spid="215" grpId="3"/>
      <p:bldP build="whole" bldLvl="1" animBg="1" rev="0" advAuto="0" spid="214" grpId="8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960640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8354" y="0"/>
            <a:ext cx="24383927" cy="9753569"/>
          </a:xfrm>
          <a:prstGeom prst="rect">
            <a:avLst/>
          </a:prstGeom>
          <a:ln w="12700">
            <a:miter lim="400000"/>
          </a:ln>
        </p:spPr>
      </p:pic>
      <p:sp>
        <p:nvSpPr>
          <p:cNvPr id="219" name="Shape 219"/>
          <p:cNvSpPr/>
          <p:nvPr/>
        </p:nvSpPr>
        <p:spPr>
          <a:xfrm rot="2700000">
            <a:off x="1946891" y="438194"/>
            <a:ext cx="8877213" cy="88772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000000">
              <a:alpha val="50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Baskerville SemiBold"/>
              </a:defRPr>
            </a:pPr>
          </a:p>
        </p:txBody>
      </p:sp>
      <p:sp>
        <p:nvSpPr>
          <p:cNvPr id="220" name="Shape 220"/>
          <p:cNvSpPr/>
          <p:nvPr/>
        </p:nvSpPr>
        <p:spPr>
          <a:xfrm>
            <a:off x="3788347" y="2672214"/>
            <a:ext cx="5194301" cy="187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lnSpc>
                <a:spcPct val="80000"/>
              </a:lnSpc>
              <a:spcBef>
                <a:spcPts val="0"/>
              </a:spcBef>
              <a:defRPr cap="all" sz="10000">
                <a:solidFill>
                  <a:srgbClr val="FFFFFF"/>
                </a:solidFill>
                <a:latin typeface="+mj-lt"/>
                <a:ea typeface="+mj-ea"/>
                <a:cs typeface="+mj-cs"/>
                <a:sym typeface="儷黑 Pro"/>
              </a:defRPr>
            </a:lvl1pPr>
          </a:lstStyle>
          <a:p>
            <a:pPr/>
            <a:r>
              <a:t>初级套装</a:t>
            </a:r>
          </a:p>
        </p:txBody>
      </p:sp>
      <p:sp>
        <p:nvSpPr>
          <p:cNvPr id="221" name="Shape 221"/>
          <p:cNvSpPr/>
          <p:nvPr/>
        </p:nvSpPr>
        <p:spPr>
          <a:xfrm>
            <a:off x="4817047" y="6000544"/>
            <a:ext cx="3136901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80000"/>
              </a:lnSpc>
              <a:spcBef>
                <a:spcPts val="2800"/>
              </a:spcBef>
              <a:defRPr cap="all" sz="3400">
                <a:solidFill>
                  <a:srgbClr val="FFFFFF"/>
                </a:solidFill>
                <a:latin typeface="+mn-lt"/>
                <a:ea typeface="+mn-ea"/>
                <a:cs typeface="+mn-cs"/>
                <a:sym typeface="Baskerville SemiBold"/>
              </a:defRPr>
            </a:lvl1pPr>
          </a:lstStyle>
          <a:p>
            <a:pPr/>
            <a:r>
              <a:t>做题打怪刷经验</a:t>
            </a:r>
          </a:p>
        </p:txBody>
      </p:sp>
      <p:sp>
        <p:nvSpPr>
          <p:cNvPr id="222" name="Shape 222"/>
          <p:cNvSpPr/>
          <p:nvPr/>
        </p:nvSpPr>
        <p:spPr>
          <a:xfrm>
            <a:off x="5566347" y="4381848"/>
            <a:ext cx="16383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80000"/>
              </a:lnSpc>
              <a:spcBef>
                <a:spcPts val="2800"/>
              </a:spcBef>
              <a:defRPr cap="all" sz="2400">
                <a:solidFill>
                  <a:srgbClr val="FFFFFF"/>
                </a:solidFill>
                <a:latin typeface="+mn-lt"/>
                <a:ea typeface="+mn-ea"/>
                <a:cs typeface="+mn-cs"/>
                <a:sym typeface="Baskerville SemiBold"/>
              </a:defRPr>
            </a:lvl1pPr>
          </a:lstStyle>
          <a:p>
            <a:pPr/>
            <a:r>
              <a:t>朋友圈装逼</a:t>
            </a:r>
          </a:p>
        </p:txBody>
      </p:sp>
    </p:spTree>
  </p:cSld>
  <p:clrMapOvr>
    <a:masterClrMapping/>
  </p:clrMapOvr>
  <p:transition xmlns:p14="http://schemas.microsoft.com/office/powerpoint/2010/main" spd="fast" advClick="0" advTm="0" p14:dur="75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32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ID="10" grpId="2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3" dur="1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Class="entr" nodeType="afterEffect" presetSubtype="32" presetID="4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7" dur="10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clickEffect" presetSubtype="32" presetID="4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22" dur="10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xit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Class="exit" nodeType="after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xit" nodeType="after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Class="exit" nodeType="afterEffect" presetSubtype="0" presetID="15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35" dur="7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7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7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">
                                          <p:val>
                                            <p:strVal val="ppt_x+-0.0500*(ppt_x*0.9511+(1-ppt_y)*0.3090)"/>
                                          </p:val>
                                        </p:tav>
                                        <p:tav tm="10000">
                                          <p:val>
                                            <p:strVal val="ppt_x+-0.1000*(ppt_x*0.8090+(1-ppt_y)*0.5878)"/>
                                          </p:val>
                                        </p:tav>
                                        <p:tav tm="15000">
                                          <p:val>
                                            <p:strVal val="ppt_x+-0.1500*(ppt_x*0.5878+(1-ppt_y)*0.8090)"/>
                                          </p:val>
                                        </p:tav>
                                        <p:tav tm="20000">
                                          <p:val>
                                            <p:strVal val="ppt_x+-0.2000*(ppt_x*0.3090+(1-ppt_y)*0.9511)"/>
                                          </p:val>
                                        </p:tav>
                                        <p:tav tm="25000">
                                          <p:val>
                                            <p:strVal val="ppt_x+-0.2500*(ppt_x*-0.0000+(1-ppt_y)*1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x+-0.3000*(ppt_x*-0.3090+(1-ppt_y)*0.9511)"/>
                                          </p:val>
                                        </p:tav>
                                        <p:tav tm="35000">
                                          <p:val>
                                            <p:strVal val="ppt_x+-0.3500*(ppt_x*-0.5878+(1-ppt_y)*0.8090)"/>
                                          </p:val>
                                        </p:tav>
                                        <p:tav tm="40000">
                                          <p:val>
                                            <p:strVal val="ppt_x+-0.4000*(ppt_x*-0.8090+(1-ppt_y)*0.5878)"/>
                                          </p:val>
                                        </p:tav>
                                        <p:tav tm="45000">
                                          <p:val>
                                            <p:strVal val="ppt_x+-0.4500*(ppt_x*-0.9511+(1-ppt_y)*0.3090)"/>
                                          </p:val>
                                        </p:tav>
                                        <p:tav tm="50000">
                                          <p:val>
                                            <p:strVal val="ppt_x+-0.5000*(ppt_x*-1.0000+(1-ppt_y)*-0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x+-0.5500*(ppt_x*-0.9511+(1-ppt_y)*-0.3090)"/>
                                          </p:val>
                                        </p:tav>
                                        <p:tav tm="60000">
                                          <p:val>
                                            <p:strVal val="ppt_x+-0.6000*(ppt_x*-0.8090+(1-ppt_y)*-0.5878)"/>
                                          </p:val>
                                        </p:tav>
                                        <p:tav tm="65000">
                                          <p:val>
                                            <p:strVal val="ppt_x+-0.6500*(ppt_x*-0.5878+(1-ppt_y)*-0.8090)"/>
                                          </p:val>
                                        </p:tav>
                                        <p:tav tm="70000">
                                          <p:val>
                                            <p:strVal val="ppt_x+-0.7000*(ppt_x*-0.3090+(1-ppt_y)*-0.9511)"/>
                                          </p:val>
                                        </p:tav>
                                        <p:tav tm="75000">
                                          <p:val>
                                            <p:strVal val="ppt_x+-0.7500*(ppt_x*0.0000+(1-ppt_y)*-1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x+-0.8000*(ppt_x*0.3090+(1-ppt_y)*-0.9511)"/>
                                          </p:val>
                                        </p:tav>
                                        <p:tav tm="85000">
                                          <p:val>
                                            <p:strVal val="ppt_x+-0.8500*(ppt_x*0.5878+(1-ppt_y)*-0.8090)"/>
                                          </p:val>
                                        </p:tav>
                                        <p:tav tm="90000">
                                          <p:val>
                                            <p:strVal val="ppt_x+-0.9000*(ppt_x*0.8090+(1-ppt_y)*-0.5878)"/>
                                          </p:val>
                                        </p:tav>
                                        <p:tav tm="95000">
                                          <p:val>
                                            <p:strVal val="ppt_x+-0.9500*(ppt_x*0.9511+(1-ppt_y)*-0.3090)"/>
                                          </p:val>
                                        </p:tav>
                                        <p:tav tm="100000">
                                          <p:val>
                                            <p:strVal val="ppt_x+-1.0000*(ppt_x*1.0000+(1-ppt_y)*0.0000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7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-0.0500*(ppt_x*0.3090-(1-ppt_y)*0.9511)"/>
                                          </p:val>
                                        </p:tav>
                                        <p:tav tm="10000">
                                          <p:val>
                                            <p:strVal val="ppt_y+-0.1000*(ppt_x*0.5878-(1-ppt_y)*0.8090)"/>
                                          </p:val>
                                        </p:tav>
                                        <p:tav tm="15000">
                                          <p:val>
                                            <p:strVal val="ppt_y+-0.1500*(ppt_x*0.8090-(1-ppt_y)*0.5878)"/>
                                          </p:val>
                                        </p:tav>
                                        <p:tav tm="20000">
                                          <p:val>
                                            <p:strVal val="ppt_y+-0.2000*(ppt_x*0.9511-(1-ppt_y)*0.3090)"/>
                                          </p:val>
                                        </p:tav>
                                        <p:tav tm="25000">
                                          <p:val>
                                            <p:strVal val="ppt_y+-0.2500*(ppt_x*1.0000-(1-ppt_y)*-0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y+-0.3000*(ppt_x*0.9511-(1-ppt_y)*-0.3090)"/>
                                          </p:val>
                                        </p:tav>
                                        <p:tav tm="35000">
                                          <p:val>
                                            <p:strVal val="ppt_y+-0.3500*(ppt_x*0.8090-(1-ppt_y)*-0.5878)"/>
                                          </p:val>
                                        </p:tav>
                                        <p:tav tm="40000">
                                          <p:val>
                                            <p:strVal val="ppt_y+-0.4000*(ppt_x*0.5878-(1-ppt_y)*-0.8090)"/>
                                          </p:val>
                                        </p:tav>
                                        <p:tav tm="45000">
                                          <p:val>
                                            <p:strVal val="ppt_y+-0.4500*(ppt_x*0.3090-(1-ppt_y)*-0.9511)"/>
                                          </p:val>
                                        </p:tav>
                                        <p:tav tm="50000">
                                          <p:val>
                                            <p:strVal val="ppt_y+-0.5000*(ppt_x*-0.0000-(1-ppt_y)*-1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y+-0.5500*(ppt_x*-0.3090-(1-ppt_y)*-0.9511)"/>
                                          </p:val>
                                        </p:tav>
                                        <p:tav tm="60000">
                                          <p:val>
                                            <p:strVal val="ppt_y+-0.6000*(ppt_x*-0.5878-(1-ppt_y)*-0.8090)"/>
                                          </p:val>
                                        </p:tav>
                                        <p:tav tm="65000">
                                          <p:val>
                                            <p:strVal val="ppt_y+-0.6500*(ppt_x*-0.8090-(1-ppt_y)*-0.5878)"/>
                                          </p:val>
                                        </p:tav>
                                        <p:tav tm="70000">
                                          <p:val>
                                            <p:strVal val="ppt_y+-0.7000*(ppt_x*-0.9511-(1-ppt_y)*-0.3090)"/>
                                          </p:val>
                                        </p:tav>
                                        <p:tav tm="75000">
                                          <p:val>
                                            <p:strVal val="ppt_y+-0.7500*(ppt_x*-1.0000-(1-ppt_y)*0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y+-0.8000*(ppt_x*-0.9511-(1-ppt_y)*0.3090)"/>
                                          </p:val>
                                        </p:tav>
                                        <p:tav tm="85000">
                                          <p:val>
                                            <p:strVal val="ppt_y+-0.8500*(ppt_x*-0.8090-(1-ppt_y)*0.5878)"/>
                                          </p:val>
                                        </p:tav>
                                        <p:tav tm="90000">
                                          <p:val>
                                            <p:strVal val="ppt_y+-0.9000*(ppt_x*-0.5878-(1-ppt_y)*0.8090)"/>
                                          </p:val>
                                        </p:tav>
                                        <p:tav tm="95000">
                                          <p:val>
                                            <p:strVal val="ppt_y+-0.9500*(ppt_x*-0.3090-(1-ppt_y)*0.9511)"/>
                                          </p:val>
                                        </p:tav>
                                        <p:tav tm="100000">
                                          <p:val>
                                            <p:strVal val="ppt_y+-1.0000*(ppt_x*0.0000-(1-ppt_y)*1.0000)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" fill="hold">
                                          <p:stCondLst>
                                            <p:cond delay="699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20" grpId="5"/>
      <p:bldP build="whole" bldLvl="1" animBg="1" rev="0" advAuto="0" spid="221" grpId="7"/>
      <p:bldP build="whole" bldLvl="1" animBg="1" rev="0" advAuto="0" spid="219" grpId="8"/>
      <p:bldP build="whole" bldLvl="1" animBg="1" rev="0" advAuto="0" spid="222" grpId="3"/>
      <p:bldP build="whole" bldLvl="1" animBg="1" rev="0" advAuto="0" spid="219" grpId="1"/>
      <p:bldP build="whole" bldLvl="1" animBg="1" rev="0" advAuto="0" spid="222" grpId="6"/>
      <p:bldP build="whole" bldLvl="1" animBg="1" rev="0" advAuto="0" spid="221" grpId="4"/>
      <p:bldP build="whole" bldLvl="1" animBg="1" rev="0" advAuto="0" spid="220" grpId="2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4" name="960640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8354" y="0"/>
            <a:ext cx="24383927" cy="9753569"/>
          </a:xfrm>
          <a:prstGeom prst="rect">
            <a:avLst/>
          </a:prstGeom>
          <a:ln w="12700">
            <a:miter lim="400000"/>
          </a:ln>
        </p:spPr>
      </p:pic>
      <p:sp>
        <p:nvSpPr>
          <p:cNvPr id="225" name="Shape 225"/>
          <p:cNvSpPr/>
          <p:nvPr/>
        </p:nvSpPr>
        <p:spPr>
          <a:xfrm rot="2700000">
            <a:off x="1946891" y="438194"/>
            <a:ext cx="8877213" cy="88772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000000">
              <a:alpha val="50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Baskerville SemiBold"/>
              </a:defRPr>
            </a:pPr>
          </a:p>
        </p:txBody>
      </p:sp>
      <p:sp>
        <p:nvSpPr>
          <p:cNvPr id="226" name="Shape 226"/>
          <p:cNvSpPr/>
          <p:nvPr/>
        </p:nvSpPr>
        <p:spPr>
          <a:xfrm>
            <a:off x="3788347" y="2926214"/>
            <a:ext cx="5194301" cy="137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lnSpc>
                <a:spcPct val="80000"/>
              </a:lnSpc>
              <a:spcBef>
                <a:spcPts val="0"/>
              </a:spcBef>
              <a:defRPr cap="all" sz="10000">
                <a:solidFill>
                  <a:srgbClr val="FFFFFF"/>
                </a:solidFill>
                <a:latin typeface="+mj-lt"/>
                <a:ea typeface="+mj-ea"/>
                <a:cs typeface="+mj-cs"/>
                <a:sym typeface="儷黑 Pro"/>
              </a:defRPr>
            </a:lvl1pPr>
          </a:lstStyle>
          <a:p>
            <a:pPr/>
            <a:r>
              <a:t>青铜套装</a:t>
            </a:r>
          </a:p>
        </p:txBody>
      </p:sp>
      <p:sp>
        <p:nvSpPr>
          <p:cNvPr id="227" name="Shape 227"/>
          <p:cNvSpPr/>
          <p:nvPr/>
        </p:nvSpPr>
        <p:spPr>
          <a:xfrm>
            <a:off x="4699549" y="5987681"/>
            <a:ext cx="3411204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80000"/>
              </a:lnSpc>
              <a:spcBef>
                <a:spcPts val="2800"/>
              </a:spcBef>
              <a:defRPr cap="all" sz="3400">
                <a:solidFill>
                  <a:srgbClr val="FFFFFF"/>
                </a:solidFill>
                <a:latin typeface="+mn-lt"/>
                <a:ea typeface="+mn-ea"/>
                <a:cs typeface="+mn-cs"/>
                <a:sym typeface="Baskerville SemiBold"/>
              </a:defRPr>
            </a:lvl1pPr>
          </a:lstStyle>
          <a:p>
            <a:pPr/>
            <a:r>
              <a:t>单挑boss练流程</a:t>
            </a:r>
          </a:p>
        </p:txBody>
      </p:sp>
      <p:sp>
        <p:nvSpPr>
          <p:cNvPr id="228" name="Shape 228"/>
          <p:cNvSpPr/>
          <p:nvPr/>
        </p:nvSpPr>
        <p:spPr>
          <a:xfrm>
            <a:off x="5413947" y="4407575"/>
            <a:ext cx="19431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80000"/>
              </a:lnSpc>
              <a:spcBef>
                <a:spcPts val="2800"/>
              </a:spcBef>
              <a:defRPr cap="all" sz="2400">
                <a:solidFill>
                  <a:srgbClr val="FFFFFF"/>
                </a:solidFill>
                <a:latin typeface="+mn-lt"/>
                <a:ea typeface="+mn-ea"/>
                <a:cs typeface="+mn-cs"/>
                <a:sym typeface="Baskerville SemiBold"/>
              </a:defRPr>
            </a:lvl1pPr>
          </a:lstStyle>
          <a:p>
            <a:pPr/>
            <a:r>
              <a:t>发布项目装逼</a:t>
            </a:r>
          </a:p>
        </p:txBody>
      </p:sp>
    </p:spTree>
  </p:cSld>
  <p:clrMapOvr>
    <a:masterClrMapping/>
  </p:clrMapOvr>
  <p:transition xmlns:p14="http://schemas.microsoft.com/office/powerpoint/2010/main" spd="fast" advClick="0" advTm="0" p14:dur="75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32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ID="10" grpId="2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3" dur="1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Class="entr" nodeType="afterEffect" presetSubtype="32" presetID="4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7" dur="10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clickEffect" presetSubtype="32" presetID="4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22" dur="10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xit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Class="exit" nodeType="after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xit" nodeType="after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Class="exit" nodeType="afterEffect" presetSubtype="0" presetID="15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35" dur="7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7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7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">
                                          <p:val>
                                            <p:strVal val="ppt_x+-0.0500*(ppt_x*0.9511+(1-ppt_y)*0.3090)"/>
                                          </p:val>
                                        </p:tav>
                                        <p:tav tm="10000">
                                          <p:val>
                                            <p:strVal val="ppt_x+-0.1000*(ppt_x*0.8090+(1-ppt_y)*0.5878)"/>
                                          </p:val>
                                        </p:tav>
                                        <p:tav tm="15000">
                                          <p:val>
                                            <p:strVal val="ppt_x+-0.1500*(ppt_x*0.5878+(1-ppt_y)*0.8090)"/>
                                          </p:val>
                                        </p:tav>
                                        <p:tav tm="20000">
                                          <p:val>
                                            <p:strVal val="ppt_x+-0.2000*(ppt_x*0.3090+(1-ppt_y)*0.9511)"/>
                                          </p:val>
                                        </p:tav>
                                        <p:tav tm="25000">
                                          <p:val>
                                            <p:strVal val="ppt_x+-0.2500*(ppt_x*-0.0000+(1-ppt_y)*1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x+-0.3000*(ppt_x*-0.3090+(1-ppt_y)*0.9511)"/>
                                          </p:val>
                                        </p:tav>
                                        <p:tav tm="35000">
                                          <p:val>
                                            <p:strVal val="ppt_x+-0.3500*(ppt_x*-0.5878+(1-ppt_y)*0.8090)"/>
                                          </p:val>
                                        </p:tav>
                                        <p:tav tm="40000">
                                          <p:val>
                                            <p:strVal val="ppt_x+-0.4000*(ppt_x*-0.8090+(1-ppt_y)*0.5878)"/>
                                          </p:val>
                                        </p:tav>
                                        <p:tav tm="45000">
                                          <p:val>
                                            <p:strVal val="ppt_x+-0.4500*(ppt_x*-0.9511+(1-ppt_y)*0.3090)"/>
                                          </p:val>
                                        </p:tav>
                                        <p:tav tm="50000">
                                          <p:val>
                                            <p:strVal val="ppt_x+-0.5000*(ppt_x*-1.0000+(1-ppt_y)*-0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x+-0.5500*(ppt_x*-0.9511+(1-ppt_y)*-0.3090)"/>
                                          </p:val>
                                        </p:tav>
                                        <p:tav tm="60000">
                                          <p:val>
                                            <p:strVal val="ppt_x+-0.6000*(ppt_x*-0.8090+(1-ppt_y)*-0.5878)"/>
                                          </p:val>
                                        </p:tav>
                                        <p:tav tm="65000">
                                          <p:val>
                                            <p:strVal val="ppt_x+-0.6500*(ppt_x*-0.5878+(1-ppt_y)*-0.8090)"/>
                                          </p:val>
                                        </p:tav>
                                        <p:tav tm="70000">
                                          <p:val>
                                            <p:strVal val="ppt_x+-0.7000*(ppt_x*-0.3090+(1-ppt_y)*-0.9511)"/>
                                          </p:val>
                                        </p:tav>
                                        <p:tav tm="75000">
                                          <p:val>
                                            <p:strVal val="ppt_x+-0.7500*(ppt_x*0.0000+(1-ppt_y)*-1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x+-0.8000*(ppt_x*0.3090+(1-ppt_y)*-0.9511)"/>
                                          </p:val>
                                        </p:tav>
                                        <p:tav tm="85000">
                                          <p:val>
                                            <p:strVal val="ppt_x+-0.8500*(ppt_x*0.5878+(1-ppt_y)*-0.8090)"/>
                                          </p:val>
                                        </p:tav>
                                        <p:tav tm="90000">
                                          <p:val>
                                            <p:strVal val="ppt_x+-0.9000*(ppt_x*0.8090+(1-ppt_y)*-0.5878)"/>
                                          </p:val>
                                        </p:tav>
                                        <p:tav tm="95000">
                                          <p:val>
                                            <p:strVal val="ppt_x+-0.9500*(ppt_x*0.9511+(1-ppt_y)*-0.3090)"/>
                                          </p:val>
                                        </p:tav>
                                        <p:tav tm="100000">
                                          <p:val>
                                            <p:strVal val="ppt_x+-1.0000*(ppt_x*1.0000+(1-ppt_y)*0.0000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7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-0.0500*(ppt_x*0.3090-(1-ppt_y)*0.9511)"/>
                                          </p:val>
                                        </p:tav>
                                        <p:tav tm="10000">
                                          <p:val>
                                            <p:strVal val="ppt_y+-0.1000*(ppt_x*0.5878-(1-ppt_y)*0.8090)"/>
                                          </p:val>
                                        </p:tav>
                                        <p:tav tm="15000">
                                          <p:val>
                                            <p:strVal val="ppt_y+-0.1500*(ppt_x*0.8090-(1-ppt_y)*0.5878)"/>
                                          </p:val>
                                        </p:tav>
                                        <p:tav tm="20000">
                                          <p:val>
                                            <p:strVal val="ppt_y+-0.2000*(ppt_x*0.9511-(1-ppt_y)*0.3090)"/>
                                          </p:val>
                                        </p:tav>
                                        <p:tav tm="25000">
                                          <p:val>
                                            <p:strVal val="ppt_y+-0.2500*(ppt_x*1.0000-(1-ppt_y)*-0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y+-0.3000*(ppt_x*0.9511-(1-ppt_y)*-0.3090)"/>
                                          </p:val>
                                        </p:tav>
                                        <p:tav tm="35000">
                                          <p:val>
                                            <p:strVal val="ppt_y+-0.3500*(ppt_x*0.8090-(1-ppt_y)*-0.5878)"/>
                                          </p:val>
                                        </p:tav>
                                        <p:tav tm="40000">
                                          <p:val>
                                            <p:strVal val="ppt_y+-0.4000*(ppt_x*0.5878-(1-ppt_y)*-0.8090)"/>
                                          </p:val>
                                        </p:tav>
                                        <p:tav tm="45000">
                                          <p:val>
                                            <p:strVal val="ppt_y+-0.4500*(ppt_x*0.3090-(1-ppt_y)*-0.9511)"/>
                                          </p:val>
                                        </p:tav>
                                        <p:tav tm="50000">
                                          <p:val>
                                            <p:strVal val="ppt_y+-0.5000*(ppt_x*-0.0000-(1-ppt_y)*-1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y+-0.5500*(ppt_x*-0.3090-(1-ppt_y)*-0.9511)"/>
                                          </p:val>
                                        </p:tav>
                                        <p:tav tm="60000">
                                          <p:val>
                                            <p:strVal val="ppt_y+-0.6000*(ppt_x*-0.5878-(1-ppt_y)*-0.8090)"/>
                                          </p:val>
                                        </p:tav>
                                        <p:tav tm="65000">
                                          <p:val>
                                            <p:strVal val="ppt_y+-0.6500*(ppt_x*-0.8090-(1-ppt_y)*-0.5878)"/>
                                          </p:val>
                                        </p:tav>
                                        <p:tav tm="70000">
                                          <p:val>
                                            <p:strVal val="ppt_y+-0.7000*(ppt_x*-0.9511-(1-ppt_y)*-0.3090)"/>
                                          </p:val>
                                        </p:tav>
                                        <p:tav tm="75000">
                                          <p:val>
                                            <p:strVal val="ppt_y+-0.7500*(ppt_x*-1.0000-(1-ppt_y)*0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y+-0.8000*(ppt_x*-0.9511-(1-ppt_y)*0.3090)"/>
                                          </p:val>
                                        </p:tav>
                                        <p:tav tm="85000">
                                          <p:val>
                                            <p:strVal val="ppt_y+-0.8500*(ppt_x*-0.8090-(1-ppt_y)*0.5878)"/>
                                          </p:val>
                                        </p:tav>
                                        <p:tav tm="90000">
                                          <p:val>
                                            <p:strVal val="ppt_y+-0.9000*(ppt_x*-0.5878-(1-ppt_y)*0.8090)"/>
                                          </p:val>
                                        </p:tav>
                                        <p:tav tm="95000">
                                          <p:val>
                                            <p:strVal val="ppt_y+-0.9500*(ppt_x*-0.3090-(1-ppt_y)*0.9511)"/>
                                          </p:val>
                                        </p:tav>
                                        <p:tav tm="100000">
                                          <p:val>
                                            <p:strVal val="ppt_y+-1.0000*(ppt_x*0.0000-(1-ppt_y)*1.0000)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" fill="hold">
                                          <p:stCondLst>
                                            <p:cond delay="699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28" grpId="3"/>
      <p:bldP build="whole" bldLvl="1" animBg="1" rev="0" advAuto="0" spid="227" grpId="7"/>
      <p:bldP build="whole" bldLvl="1" animBg="1" rev="0" advAuto="0" spid="226" grpId="5"/>
      <p:bldP build="whole" bldLvl="1" animBg="1" rev="0" advAuto="0" spid="228" grpId="6"/>
      <p:bldP build="whole" bldLvl="1" animBg="1" rev="0" advAuto="0" spid="225" grpId="8"/>
      <p:bldP build="whole" bldLvl="1" animBg="1" rev="0" advAuto="0" spid="227" grpId="4"/>
      <p:bldP build="whole" bldLvl="1" animBg="1" rev="0" advAuto="0" spid="225" grpId="1"/>
      <p:bldP build="whole" bldLvl="1" animBg="1" rev="0" advAuto="0" spid="226" grpId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" name="960640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8354" y="0"/>
            <a:ext cx="24383927" cy="9753569"/>
          </a:xfrm>
          <a:prstGeom prst="rect">
            <a:avLst/>
          </a:prstGeom>
          <a:ln w="12700">
            <a:miter lim="400000"/>
          </a:ln>
        </p:spPr>
      </p:pic>
      <p:sp>
        <p:nvSpPr>
          <p:cNvPr id="231" name="Shape 231"/>
          <p:cNvSpPr/>
          <p:nvPr/>
        </p:nvSpPr>
        <p:spPr>
          <a:xfrm rot="2700000">
            <a:off x="1946891" y="438194"/>
            <a:ext cx="8877213" cy="88772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000000">
              <a:alpha val="50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Baskerville SemiBold"/>
              </a:defRPr>
            </a:pPr>
          </a:p>
        </p:txBody>
      </p:sp>
      <p:sp>
        <p:nvSpPr>
          <p:cNvPr id="232" name="Shape 232"/>
          <p:cNvSpPr/>
          <p:nvPr/>
        </p:nvSpPr>
        <p:spPr>
          <a:xfrm>
            <a:off x="3788347" y="2926214"/>
            <a:ext cx="5194301" cy="137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lnSpc>
                <a:spcPct val="80000"/>
              </a:lnSpc>
              <a:spcBef>
                <a:spcPts val="0"/>
              </a:spcBef>
              <a:defRPr cap="all" sz="10000">
                <a:solidFill>
                  <a:srgbClr val="FFFFFF"/>
                </a:solidFill>
                <a:latin typeface="+mj-lt"/>
                <a:ea typeface="+mj-ea"/>
                <a:cs typeface="+mj-cs"/>
                <a:sym typeface="儷黑 Pro"/>
              </a:defRPr>
            </a:lvl1pPr>
          </a:lstStyle>
          <a:p>
            <a:pPr/>
            <a:r>
              <a:t>白银套装</a:t>
            </a:r>
          </a:p>
        </p:txBody>
      </p:sp>
      <p:sp>
        <p:nvSpPr>
          <p:cNvPr id="233" name="Shape 233"/>
          <p:cNvSpPr/>
          <p:nvPr/>
        </p:nvSpPr>
        <p:spPr>
          <a:xfrm>
            <a:off x="3464672" y="5403849"/>
            <a:ext cx="2705101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80000"/>
              </a:lnSpc>
              <a:spcBef>
                <a:spcPts val="2800"/>
              </a:spcBef>
              <a:defRPr cap="all" sz="3400">
                <a:solidFill>
                  <a:srgbClr val="FFFFFF"/>
                </a:solidFill>
                <a:latin typeface="+mn-lt"/>
                <a:ea typeface="+mn-ea"/>
                <a:cs typeface="+mn-cs"/>
                <a:sym typeface="Baskerville SemiBold"/>
              </a:defRPr>
            </a:lvl1pPr>
          </a:lstStyle>
          <a:p>
            <a:pPr/>
            <a:r>
              <a:t>考虑加入公会</a:t>
            </a:r>
          </a:p>
        </p:txBody>
      </p:sp>
      <p:sp>
        <p:nvSpPr>
          <p:cNvPr id="234" name="Shape 234"/>
          <p:cNvSpPr/>
          <p:nvPr/>
        </p:nvSpPr>
        <p:spPr>
          <a:xfrm>
            <a:off x="5413947" y="4407575"/>
            <a:ext cx="19431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80000"/>
              </a:lnSpc>
              <a:spcBef>
                <a:spcPts val="2800"/>
              </a:spcBef>
              <a:defRPr cap="all" sz="2400">
                <a:solidFill>
                  <a:srgbClr val="FFFFFF"/>
                </a:solidFill>
                <a:latin typeface="+mn-lt"/>
                <a:ea typeface="+mn-ea"/>
                <a:cs typeface="+mn-cs"/>
                <a:sym typeface="Baskerville SemiBold"/>
              </a:defRPr>
            </a:lvl1pPr>
          </a:lstStyle>
          <a:p>
            <a:pPr/>
            <a:r>
              <a:t>社区论坛装逼</a:t>
            </a:r>
          </a:p>
        </p:txBody>
      </p:sp>
      <p:sp>
        <p:nvSpPr>
          <p:cNvPr id="235" name="Shape 235"/>
          <p:cNvSpPr/>
          <p:nvPr/>
        </p:nvSpPr>
        <p:spPr>
          <a:xfrm>
            <a:off x="5765570" y="6590623"/>
            <a:ext cx="3568701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80000"/>
              </a:lnSpc>
              <a:spcBef>
                <a:spcPts val="2800"/>
              </a:spcBef>
              <a:defRPr cap="all" sz="3400">
                <a:solidFill>
                  <a:srgbClr val="FFFFFF"/>
                </a:solidFill>
                <a:latin typeface="+mn-lt"/>
                <a:ea typeface="+mn-ea"/>
                <a:cs typeface="+mn-cs"/>
                <a:sym typeface="Baskerville SemiBold"/>
              </a:defRPr>
            </a:lvl1pPr>
          </a:lstStyle>
          <a:p>
            <a:pPr/>
            <a:r>
              <a:t>自身与公会的关系</a:t>
            </a:r>
          </a:p>
        </p:txBody>
      </p:sp>
    </p:spTree>
  </p:cSld>
  <p:clrMapOvr>
    <a:masterClrMapping/>
  </p:clrMapOvr>
  <p:transition xmlns:p14="http://schemas.microsoft.com/office/powerpoint/2010/main" spd="fast" advClick="0" advTm="0" p14:dur="75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32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ID="10" grpId="2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3" dur="1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Class="entr" nodeType="afterEffect" presetSubtype="32" presetID="4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7" dur="10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clickEffect" presetSubtype="32" presetID="4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22" dur="10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32" presetID="4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27" dur="10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Class="exit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xit" nodeType="after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Class="exit" nodeType="after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xit" nodeType="after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Class="exit" nodeType="afterEffect" presetSubtype="0" presetID="15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43" dur="7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7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7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">
                                          <p:val>
                                            <p:strVal val="ppt_x+-0.0500*(ppt_x*0.9511+(1-ppt_y)*0.3090)"/>
                                          </p:val>
                                        </p:tav>
                                        <p:tav tm="10000">
                                          <p:val>
                                            <p:strVal val="ppt_x+-0.1000*(ppt_x*0.8090+(1-ppt_y)*0.5878)"/>
                                          </p:val>
                                        </p:tav>
                                        <p:tav tm="15000">
                                          <p:val>
                                            <p:strVal val="ppt_x+-0.1500*(ppt_x*0.5878+(1-ppt_y)*0.8090)"/>
                                          </p:val>
                                        </p:tav>
                                        <p:tav tm="20000">
                                          <p:val>
                                            <p:strVal val="ppt_x+-0.2000*(ppt_x*0.3090+(1-ppt_y)*0.9511)"/>
                                          </p:val>
                                        </p:tav>
                                        <p:tav tm="25000">
                                          <p:val>
                                            <p:strVal val="ppt_x+-0.2500*(ppt_x*-0.0000+(1-ppt_y)*1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x+-0.3000*(ppt_x*-0.3090+(1-ppt_y)*0.9511)"/>
                                          </p:val>
                                        </p:tav>
                                        <p:tav tm="35000">
                                          <p:val>
                                            <p:strVal val="ppt_x+-0.3500*(ppt_x*-0.5878+(1-ppt_y)*0.8090)"/>
                                          </p:val>
                                        </p:tav>
                                        <p:tav tm="40000">
                                          <p:val>
                                            <p:strVal val="ppt_x+-0.4000*(ppt_x*-0.8090+(1-ppt_y)*0.5878)"/>
                                          </p:val>
                                        </p:tav>
                                        <p:tav tm="45000">
                                          <p:val>
                                            <p:strVal val="ppt_x+-0.4500*(ppt_x*-0.9511+(1-ppt_y)*0.3090)"/>
                                          </p:val>
                                        </p:tav>
                                        <p:tav tm="50000">
                                          <p:val>
                                            <p:strVal val="ppt_x+-0.5000*(ppt_x*-1.0000+(1-ppt_y)*-0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x+-0.5500*(ppt_x*-0.9511+(1-ppt_y)*-0.3090)"/>
                                          </p:val>
                                        </p:tav>
                                        <p:tav tm="60000">
                                          <p:val>
                                            <p:strVal val="ppt_x+-0.6000*(ppt_x*-0.8090+(1-ppt_y)*-0.5878)"/>
                                          </p:val>
                                        </p:tav>
                                        <p:tav tm="65000">
                                          <p:val>
                                            <p:strVal val="ppt_x+-0.6500*(ppt_x*-0.5878+(1-ppt_y)*-0.8090)"/>
                                          </p:val>
                                        </p:tav>
                                        <p:tav tm="70000">
                                          <p:val>
                                            <p:strVal val="ppt_x+-0.7000*(ppt_x*-0.3090+(1-ppt_y)*-0.9511)"/>
                                          </p:val>
                                        </p:tav>
                                        <p:tav tm="75000">
                                          <p:val>
                                            <p:strVal val="ppt_x+-0.7500*(ppt_x*0.0000+(1-ppt_y)*-1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x+-0.8000*(ppt_x*0.3090+(1-ppt_y)*-0.9511)"/>
                                          </p:val>
                                        </p:tav>
                                        <p:tav tm="85000">
                                          <p:val>
                                            <p:strVal val="ppt_x+-0.8500*(ppt_x*0.5878+(1-ppt_y)*-0.8090)"/>
                                          </p:val>
                                        </p:tav>
                                        <p:tav tm="90000">
                                          <p:val>
                                            <p:strVal val="ppt_x+-0.9000*(ppt_x*0.8090+(1-ppt_y)*-0.5878)"/>
                                          </p:val>
                                        </p:tav>
                                        <p:tav tm="95000">
                                          <p:val>
                                            <p:strVal val="ppt_x+-0.9500*(ppt_x*0.9511+(1-ppt_y)*-0.3090)"/>
                                          </p:val>
                                        </p:tav>
                                        <p:tav tm="100000">
                                          <p:val>
                                            <p:strVal val="ppt_x+-1.0000*(ppt_x*1.0000+(1-ppt_y)*0.0000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7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-0.0500*(ppt_x*0.3090-(1-ppt_y)*0.9511)"/>
                                          </p:val>
                                        </p:tav>
                                        <p:tav tm="10000">
                                          <p:val>
                                            <p:strVal val="ppt_y+-0.1000*(ppt_x*0.5878-(1-ppt_y)*0.8090)"/>
                                          </p:val>
                                        </p:tav>
                                        <p:tav tm="15000">
                                          <p:val>
                                            <p:strVal val="ppt_y+-0.1500*(ppt_x*0.8090-(1-ppt_y)*0.5878)"/>
                                          </p:val>
                                        </p:tav>
                                        <p:tav tm="20000">
                                          <p:val>
                                            <p:strVal val="ppt_y+-0.2000*(ppt_x*0.9511-(1-ppt_y)*0.3090)"/>
                                          </p:val>
                                        </p:tav>
                                        <p:tav tm="25000">
                                          <p:val>
                                            <p:strVal val="ppt_y+-0.2500*(ppt_x*1.0000-(1-ppt_y)*-0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y+-0.3000*(ppt_x*0.9511-(1-ppt_y)*-0.3090)"/>
                                          </p:val>
                                        </p:tav>
                                        <p:tav tm="35000">
                                          <p:val>
                                            <p:strVal val="ppt_y+-0.3500*(ppt_x*0.8090-(1-ppt_y)*-0.5878)"/>
                                          </p:val>
                                        </p:tav>
                                        <p:tav tm="40000">
                                          <p:val>
                                            <p:strVal val="ppt_y+-0.4000*(ppt_x*0.5878-(1-ppt_y)*-0.8090)"/>
                                          </p:val>
                                        </p:tav>
                                        <p:tav tm="45000">
                                          <p:val>
                                            <p:strVal val="ppt_y+-0.4500*(ppt_x*0.3090-(1-ppt_y)*-0.9511)"/>
                                          </p:val>
                                        </p:tav>
                                        <p:tav tm="50000">
                                          <p:val>
                                            <p:strVal val="ppt_y+-0.5000*(ppt_x*-0.0000-(1-ppt_y)*-1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y+-0.5500*(ppt_x*-0.3090-(1-ppt_y)*-0.9511)"/>
                                          </p:val>
                                        </p:tav>
                                        <p:tav tm="60000">
                                          <p:val>
                                            <p:strVal val="ppt_y+-0.6000*(ppt_x*-0.5878-(1-ppt_y)*-0.8090)"/>
                                          </p:val>
                                        </p:tav>
                                        <p:tav tm="65000">
                                          <p:val>
                                            <p:strVal val="ppt_y+-0.6500*(ppt_x*-0.8090-(1-ppt_y)*-0.5878)"/>
                                          </p:val>
                                        </p:tav>
                                        <p:tav tm="70000">
                                          <p:val>
                                            <p:strVal val="ppt_y+-0.7000*(ppt_x*-0.9511-(1-ppt_y)*-0.3090)"/>
                                          </p:val>
                                        </p:tav>
                                        <p:tav tm="75000">
                                          <p:val>
                                            <p:strVal val="ppt_y+-0.7500*(ppt_x*-1.0000-(1-ppt_y)*0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y+-0.8000*(ppt_x*-0.9511-(1-ppt_y)*0.3090)"/>
                                          </p:val>
                                        </p:tav>
                                        <p:tav tm="85000">
                                          <p:val>
                                            <p:strVal val="ppt_y+-0.8500*(ppt_x*-0.8090-(1-ppt_y)*0.5878)"/>
                                          </p:val>
                                        </p:tav>
                                        <p:tav tm="90000">
                                          <p:val>
                                            <p:strVal val="ppt_y+-0.9000*(ppt_x*-0.5878-(1-ppt_y)*0.8090)"/>
                                          </p:val>
                                        </p:tav>
                                        <p:tav tm="95000">
                                          <p:val>
                                            <p:strVal val="ppt_y+-0.9500*(ppt_x*-0.3090-(1-ppt_y)*0.9511)"/>
                                          </p:val>
                                        </p:tav>
                                        <p:tav tm="100000">
                                          <p:val>
                                            <p:strVal val="ppt_y+-1.0000*(ppt_x*0.0000-(1-ppt_y)*1.0000)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7" fill="hold">
                                          <p:stCondLst>
                                            <p:cond delay="699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35" grpId="9"/>
      <p:bldP build="whole" bldLvl="1" animBg="1" rev="0" advAuto="0" spid="232" grpId="6"/>
      <p:bldP build="whole" bldLvl="1" animBg="1" rev="0" advAuto="0" spid="233" grpId="8"/>
      <p:bldP build="whole" bldLvl="1" animBg="1" rev="0" advAuto="0" spid="231" grpId="1"/>
      <p:bldP build="whole" bldLvl="1" animBg="1" rev="0" advAuto="0" spid="234" grpId="3"/>
      <p:bldP build="whole" bldLvl="1" animBg="1" rev="0" advAuto="0" spid="234" grpId="7"/>
      <p:bldP build="whole" bldLvl="1" animBg="1" rev="0" advAuto="0" spid="235" grpId="5"/>
      <p:bldP build="whole" bldLvl="1" animBg="1" rev="0" advAuto="0" spid="233" grpId="4"/>
      <p:bldP build="whole" bldLvl="1" animBg="1" rev="0" advAuto="0" spid="232" grpId="2"/>
      <p:bldP build="whole" bldLvl="1" animBg="1" rev="0" advAuto="0" spid="231" grpId="1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7" name="960640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8354" y="0"/>
            <a:ext cx="24383927" cy="9753569"/>
          </a:xfrm>
          <a:prstGeom prst="rect">
            <a:avLst/>
          </a:prstGeom>
          <a:ln w="12700">
            <a:miter lim="400000"/>
          </a:ln>
        </p:spPr>
      </p:pic>
      <p:sp>
        <p:nvSpPr>
          <p:cNvPr id="238" name="Shape 238"/>
          <p:cNvSpPr/>
          <p:nvPr/>
        </p:nvSpPr>
        <p:spPr>
          <a:xfrm rot="2700000">
            <a:off x="1946891" y="438194"/>
            <a:ext cx="8877213" cy="88772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000000">
              <a:alpha val="50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Baskerville SemiBold"/>
              </a:defRPr>
            </a:pPr>
          </a:p>
        </p:txBody>
      </p:sp>
      <p:sp>
        <p:nvSpPr>
          <p:cNvPr id="239" name="Shape 239"/>
          <p:cNvSpPr/>
          <p:nvPr/>
        </p:nvSpPr>
        <p:spPr>
          <a:xfrm>
            <a:off x="3788347" y="2926214"/>
            <a:ext cx="5194301" cy="137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lnSpc>
                <a:spcPct val="80000"/>
              </a:lnSpc>
              <a:spcBef>
                <a:spcPts val="0"/>
              </a:spcBef>
              <a:defRPr cap="all" sz="10000">
                <a:solidFill>
                  <a:srgbClr val="FFFFFF"/>
                </a:solidFill>
                <a:latin typeface="+mj-lt"/>
                <a:ea typeface="+mj-ea"/>
                <a:cs typeface="+mj-cs"/>
                <a:sym typeface="儷黑 Pro"/>
              </a:defRPr>
            </a:lvl1pPr>
          </a:lstStyle>
          <a:p>
            <a:pPr/>
            <a:r>
              <a:t>黄金套装</a:t>
            </a:r>
          </a:p>
        </p:txBody>
      </p:sp>
      <p:sp>
        <p:nvSpPr>
          <p:cNvPr id="240" name="Shape 240"/>
          <p:cNvSpPr/>
          <p:nvPr/>
        </p:nvSpPr>
        <p:spPr>
          <a:xfrm>
            <a:off x="3464672" y="5403849"/>
            <a:ext cx="4000501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80000"/>
              </a:lnSpc>
              <a:spcBef>
                <a:spcPts val="2800"/>
              </a:spcBef>
              <a:defRPr cap="all" sz="3400">
                <a:solidFill>
                  <a:srgbClr val="FFFFFF"/>
                </a:solidFill>
                <a:latin typeface="+mn-lt"/>
                <a:ea typeface="+mn-ea"/>
                <a:cs typeface="+mn-cs"/>
                <a:sym typeface="Baskerville SemiBold"/>
              </a:defRPr>
            </a:lvl1pPr>
          </a:lstStyle>
          <a:p>
            <a:pPr/>
            <a:r>
              <a:t>深度发展与广度发展</a:t>
            </a:r>
          </a:p>
        </p:txBody>
      </p:sp>
      <p:sp>
        <p:nvSpPr>
          <p:cNvPr id="241" name="Shape 241"/>
          <p:cNvSpPr/>
          <p:nvPr/>
        </p:nvSpPr>
        <p:spPr>
          <a:xfrm>
            <a:off x="5413947" y="4407575"/>
            <a:ext cx="19431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80000"/>
              </a:lnSpc>
              <a:spcBef>
                <a:spcPts val="2800"/>
              </a:spcBef>
              <a:defRPr cap="all" sz="2400">
                <a:solidFill>
                  <a:srgbClr val="FFFFFF"/>
                </a:solidFill>
                <a:latin typeface="+mn-lt"/>
                <a:ea typeface="+mn-ea"/>
                <a:cs typeface="+mn-cs"/>
                <a:sym typeface="Baskerville SemiBold"/>
              </a:defRPr>
            </a:lvl1pPr>
          </a:lstStyle>
          <a:p>
            <a:pPr/>
            <a:r>
              <a:t>社区论坛装逼</a:t>
            </a:r>
          </a:p>
        </p:txBody>
      </p:sp>
      <p:sp>
        <p:nvSpPr>
          <p:cNvPr id="242" name="Shape 242"/>
          <p:cNvSpPr/>
          <p:nvPr/>
        </p:nvSpPr>
        <p:spPr>
          <a:xfrm>
            <a:off x="5289628" y="6590623"/>
            <a:ext cx="4000501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80000"/>
              </a:lnSpc>
              <a:spcBef>
                <a:spcPts val="2800"/>
              </a:spcBef>
              <a:defRPr cap="all" sz="3400">
                <a:solidFill>
                  <a:srgbClr val="FFFFFF"/>
                </a:solidFill>
                <a:latin typeface="+mn-lt"/>
                <a:ea typeface="+mn-ea"/>
                <a:cs typeface="+mn-cs"/>
                <a:sym typeface="Baskerville SemiBold"/>
              </a:defRPr>
            </a:lvl1pPr>
          </a:lstStyle>
          <a:p>
            <a:pPr/>
            <a:r>
              <a:t>如何实现效益最大化</a:t>
            </a:r>
          </a:p>
        </p:txBody>
      </p:sp>
    </p:spTree>
  </p:cSld>
  <p:clrMapOvr>
    <a:masterClrMapping/>
  </p:clrMapOvr>
  <p:transition xmlns:p14="http://schemas.microsoft.com/office/powerpoint/2010/main" spd="fast" advClick="0" advTm="0" p14:dur="75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32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ID="10" grpId="2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3" dur="1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Class="entr" nodeType="afterEffect" presetSubtype="32" presetID="4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7" dur="10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clickEffect" presetSubtype="32" presetID="4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22" dur="10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32" presetID="4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27" dur="10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Class="exit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xit" nodeType="after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Class="exit" nodeType="after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xit" nodeType="after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Class="exit" nodeType="afterEffect" presetSubtype="0" presetID="15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43" dur="7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7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7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">
                                          <p:val>
                                            <p:strVal val="ppt_x+-0.0500*(ppt_x*0.9511+(1-ppt_y)*0.3090)"/>
                                          </p:val>
                                        </p:tav>
                                        <p:tav tm="10000">
                                          <p:val>
                                            <p:strVal val="ppt_x+-0.1000*(ppt_x*0.8090+(1-ppt_y)*0.5878)"/>
                                          </p:val>
                                        </p:tav>
                                        <p:tav tm="15000">
                                          <p:val>
                                            <p:strVal val="ppt_x+-0.1500*(ppt_x*0.5878+(1-ppt_y)*0.8090)"/>
                                          </p:val>
                                        </p:tav>
                                        <p:tav tm="20000">
                                          <p:val>
                                            <p:strVal val="ppt_x+-0.2000*(ppt_x*0.3090+(1-ppt_y)*0.9511)"/>
                                          </p:val>
                                        </p:tav>
                                        <p:tav tm="25000">
                                          <p:val>
                                            <p:strVal val="ppt_x+-0.2500*(ppt_x*-0.0000+(1-ppt_y)*1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x+-0.3000*(ppt_x*-0.3090+(1-ppt_y)*0.9511)"/>
                                          </p:val>
                                        </p:tav>
                                        <p:tav tm="35000">
                                          <p:val>
                                            <p:strVal val="ppt_x+-0.3500*(ppt_x*-0.5878+(1-ppt_y)*0.8090)"/>
                                          </p:val>
                                        </p:tav>
                                        <p:tav tm="40000">
                                          <p:val>
                                            <p:strVal val="ppt_x+-0.4000*(ppt_x*-0.8090+(1-ppt_y)*0.5878)"/>
                                          </p:val>
                                        </p:tav>
                                        <p:tav tm="45000">
                                          <p:val>
                                            <p:strVal val="ppt_x+-0.4500*(ppt_x*-0.9511+(1-ppt_y)*0.3090)"/>
                                          </p:val>
                                        </p:tav>
                                        <p:tav tm="50000">
                                          <p:val>
                                            <p:strVal val="ppt_x+-0.5000*(ppt_x*-1.0000+(1-ppt_y)*-0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x+-0.5500*(ppt_x*-0.9511+(1-ppt_y)*-0.3090)"/>
                                          </p:val>
                                        </p:tav>
                                        <p:tav tm="60000">
                                          <p:val>
                                            <p:strVal val="ppt_x+-0.6000*(ppt_x*-0.8090+(1-ppt_y)*-0.5878)"/>
                                          </p:val>
                                        </p:tav>
                                        <p:tav tm="65000">
                                          <p:val>
                                            <p:strVal val="ppt_x+-0.6500*(ppt_x*-0.5878+(1-ppt_y)*-0.8090)"/>
                                          </p:val>
                                        </p:tav>
                                        <p:tav tm="70000">
                                          <p:val>
                                            <p:strVal val="ppt_x+-0.7000*(ppt_x*-0.3090+(1-ppt_y)*-0.9511)"/>
                                          </p:val>
                                        </p:tav>
                                        <p:tav tm="75000">
                                          <p:val>
                                            <p:strVal val="ppt_x+-0.7500*(ppt_x*0.0000+(1-ppt_y)*-1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x+-0.8000*(ppt_x*0.3090+(1-ppt_y)*-0.9511)"/>
                                          </p:val>
                                        </p:tav>
                                        <p:tav tm="85000">
                                          <p:val>
                                            <p:strVal val="ppt_x+-0.8500*(ppt_x*0.5878+(1-ppt_y)*-0.8090)"/>
                                          </p:val>
                                        </p:tav>
                                        <p:tav tm="90000">
                                          <p:val>
                                            <p:strVal val="ppt_x+-0.9000*(ppt_x*0.8090+(1-ppt_y)*-0.5878)"/>
                                          </p:val>
                                        </p:tav>
                                        <p:tav tm="95000">
                                          <p:val>
                                            <p:strVal val="ppt_x+-0.9500*(ppt_x*0.9511+(1-ppt_y)*-0.3090)"/>
                                          </p:val>
                                        </p:tav>
                                        <p:tav tm="100000">
                                          <p:val>
                                            <p:strVal val="ppt_x+-1.0000*(ppt_x*1.0000+(1-ppt_y)*0.0000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7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-0.0500*(ppt_x*0.3090-(1-ppt_y)*0.9511)"/>
                                          </p:val>
                                        </p:tav>
                                        <p:tav tm="10000">
                                          <p:val>
                                            <p:strVal val="ppt_y+-0.1000*(ppt_x*0.5878-(1-ppt_y)*0.8090)"/>
                                          </p:val>
                                        </p:tav>
                                        <p:tav tm="15000">
                                          <p:val>
                                            <p:strVal val="ppt_y+-0.1500*(ppt_x*0.8090-(1-ppt_y)*0.5878)"/>
                                          </p:val>
                                        </p:tav>
                                        <p:tav tm="20000">
                                          <p:val>
                                            <p:strVal val="ppt_y+-0.2000*(ppt_x*0.9511-(1-ppt_y)*0.3090)"/>
                                          </p:val>
                                        </p:tav>
                                        <p:tav tm="25000">
                                          <p:val>
                                            <p:strVal val="ppt_y+-0.2500*(ppt_x*1.0000-(1-ppt_y)*-0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y+-0.3000*(ppt_x*0.9511-(1-ppt_y)*-0.3090)"/>
                                          </p:val>
                                        </p:tav>
                                        <p:tav tm="35000">
                                          <p:val>
                                            <p:strVal val="ppt_y+-0.3500*(ppt_x*0.8090-(1-ppt_y)*-0.5878)"/>
                                          </p:val>
                                        </p:tav>
                                        <p:tav tm="40000">
                                          <p:val>
                                            <p:strVal val="ppt_y+-0.4000*(ppt_x*0.5878-(1-ppt_y)*-0.8090)"/>
                                          </p:val>
                                        </p:tav>
                                        <p:tav tm="45000">
                                          <p:val>
                                            <p:strVal val="ppt_y+-0.4500*(ppt_x*0.3090-(1-ppt_y)*-0.9511)"/>
                                          </p:val>
                                        </p:tav>
                                        <p:tav tm="50000">
                                          <p:val>
                                            <p:strVal val="ppt_y+-0.5000*(ppt_x*-0.0000-(1-ppt_y)*-1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y+-0.5500*(ppt_x*-0.3090-(1-ppt_y)*-0.9511)"/>
                                          </p:val>
                                        </p:tav>
                                        <p:tav tm="60000">
                                          <p:val>
                                            <p:strVal val="ppt_y+-0.6000*(ppt_x*-0.5878-(1-ppt_y)*-0.8090)"/>
                                          </p:val>
                                        </p:tav>
                                        <p:tav tm="65000">
                                          <p:val>
                                            <p:strVal val="ppt_y+-0.6500*(ppt_x*-0.8090-(1-ppt_y)*-0.5878)"/>
                                          </p:val>
                                        </p:tav>
                                        <p:tav tm="70000">
                                          <p:val>
                                            <p:strVal val="ppt_y+-0.7000*(ppt_x*-0.9511-(1-ppt_y)*-0.3090)"/>
                                          </p:val>
                                        </p:tav>
                                        <p:tav tm="75000">
                                          <p:val>
                                            <p:strVal val="ppt_y+-0.7500*(ppt_x*-1.0000-(1-ppt_y)*0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y+-0.8000*(ppt_x*-0.9511-(1-ppt_y)*0.3090)"/>
                                          </p:val>
                                        </p:tav>
                                        <p:tav tm="85000">
                                          <p:val>
                                            <p:strVal val="ppt_y+-0.8500*(ppt_x*-0.8090-(1-ppt_y)*0.5878)"/>
                                          </p:val>
                                        </p:tav>
                                        <p:tav tm="90000">
                                          <p:val>
                                            <p:strVal val="ppt_y+-0.9000*(ppt_x*-0.5878-(1-ppt_y)*0.8090)"/>
                                          </p:val>
                                        </p:tav>
                                        <p:tav tm="95000">
                                          <p:val>
                                            <p:strVal val="ppt_y+-0.9500*(ppt_x*-0.3090-(1-ppt_y)*0.9511)"/>
                                          </p:val>
                                        </p:tav>
                                        <p:tav tm="100000">
                                          <p:val>
                                            <p:strVal val="ppt_y+-1.0000*(ppt_x*0.0000-(1-ppt_y)*1.0000)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7" fill="hold">
                                          <p:stCondLst>
                                            <p:cond delay="699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41" grpId="7"/>
      <p:bldP build="whole" bldLvl="1" animBg="1" rev="0" advAuto="0" spid="240" grpId="8"/>
      <p:bldP build="whole" bldLvl="1" animBg="1" rev="0" advAuto="0" spid="238" grpId="10"/>
      <p:bldP build="whole" bldLvl="1" animBg="1" rev="0" advAuto="0" spid="239" grpId="2"/>
      <p:bldP build="whole" bldLvl="1" animBg="1" rev="0" advAuto="0" spid="242" grpId="5"/>
      <p:bldP build="whole" bldLvl="1" animBg="1" rev="0" advAuto="0" spid="238" grpId="1"/>
      <p:bldP build="whole" bldLvl="1" animBg="1" rev="0" advAuto="0" spid="241" grpId="3"/>
      <p:bldP build="whole" bldLvl="1" animBg="1" rev="0" advAuto="0" spid="239" grpId="6"/>
      <p:bldP build="whole" bldLvl="1" animBg="1" rev="0" advAuto="0" spid="240" grpId="4"/>
      <p:bldP build="whole" bldLvl="1" animBg="1" rev="0" advAuto="0" spid="242" grpId="9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4" name="960640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8354" y="0"/>
            <a:ext cx="24383927" cy="9753569"/>
          </a:xfrm>
          <a:prstGeom prst="rect">
            <a:avLst/>
          </a:prstGeom>
          <a:ln w="12700">
            <a:miter lim="400000"/>
          </a:ln>
        </p:spPr>
      </p:pic>
      <p:sp>
        <p:nvSpPr>
          <p:cNvPr id="245" name="Shape 245"/>
          <p:cNvSpPr/>
          <p:nvPr/>
        </p:nvSpPr>
        <p:spPr>
          <a:xfrm rot="2700000">
            <a:off x="1946891" y="438194"/>
            <a:ext cx="8877213" cy="88772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000000">
              <a:alpha val="50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Baskerville SemiBold"/>
              </a:defRPr>
            </a:pPr>
          </a:p>
        </p:txBody>
      </p:sp>
      <p:sp>
        <p:nvSpPr>
          <p:cNvPr id="246" name="Shape 246"/>
          <p:cNvSpPr/>
          <p:nvPr/>
        </p:nvSpPr>
        <p:spPr>
          <a:xfrm>
            <a:off x="3788347" y="2672214"/>
            <a:ext cx="5194301" cy="187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lnSpc>
                <a:spcPct val="80000"/>
              </a:lnSpc>
              <a:spcBef>
                <a:spcPts val="0"/>
              </a:spcBef>
              <a:defRPr cap="all" sz="10000">
                <a:solidFill>
                  <a:srgbClr val="FFFFFF"/>
                </a:solidFill>
                <a:latin typeface="+mj-lt"/>
                <a:ea typeface="+mj-ea"/>
                <a:cs typeface="+mj-cs"/>
                <a:sym typeface="儷黑 Pro"/>
              </a:defRPr>
            </a:lvl1pPr>
          </a:lstStyle>
          <a:p>
            <a:pPr/>
            <a:r>
              <a:t>钻石套装</a:t>
            </a:r>
          </a:p>
        </p:txBody>
      </p:sp>
      <p:sp>
        <p:nvSpPr>
          <p:cNvPr id="247" name="Shape 247"/>
          <p:cNvSpPr/>
          <p:nvPr/>
        </p:nvSpPr>
        <p:spPr>
          <a:xfrm>
            <a:off x="4601147" y="5635388"/>
            <a:ext cx="3568701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80000"/>
              </a:lnSpc>
              <a:spcBef>
                <a:spcPts val="2800"/>
              </a:spcBef>
              <a:defRPr cap="all" sz="3400">
                <a:solidFill>
                  <a:srgbClr val="FFFFFF"/>
                </a:solidFill>
                <a:latin typeface="+mn-lt"/>
                <a:ea typeface="+mn-ea"/>
                <a:cs typeface="+mn-cs"/>
                <a:sym typeface="Baskerville SemiBold"/>
              </a:defRPr>
            </a:lvl1pPr>
          </a:lstStyle>
          <a:p>
            <a:pPr/>
            <a:r>
              <a:t>知识领域的开拓者</a:t>
            </a:r>
          </a:p>
        </p:txBody>
      </p:sp>
    </p:spTree>
  </p:cSld>
  <p:clrMapOvr>
    <a:masterClrMapping/>
  </p:clrMapOvr>
  <p:transition xmlns:p14="http://schemas.microsoft.com/office/powerpoint/2010/main" spd="fast" advClick="0" advTm="0" p14:dur="75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32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ID="10" grpId="2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3" dur="1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Class="entr" nodeType="clickEffect" presetSubtype="32" presetID="4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8" dur="10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xit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Class="exit" nodeType="after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xit" nodeType="afterEffect" presetSubtype="0" presetID="15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28" dur="70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70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0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">
                                          <p:val>
                                            <p:strVal val="ppt_x+-0.0500*(ppt_x*0.9511+(1-ppt_y)*0.3090)"/>
                                          </p:val>
                                        </p:tav>
                                        <p:tav tm="10000">
                                          <p:val>
                                            <p:strVal val="ppt_x+-0.1000*(ppt_x*0.8090+(1-ppt_y)*0.5878)"/>
                                          </p:val>
                                        </p:tav>
                                        <p:tav tm="15000">
                                          <p:val>
                                            <p:strVal val="ppt_x+-0.1500*(ppt_x*0.5878+(1-ppt_y)*0.8090)"/>
                                          </p:val>
                                        </p:tav>
                                        <p:tav tm="20000">
                                          <p:val>
                                            <p:strVal val="ppt_x+-0.2000*(ppt_x*0.3090+(1-ppt_y)*0.9511)"/>
                                          </p:val>
                                        </p:tav>
                                        <p:tav tm="25000">
                                          <p:val>
                                            <p:strVal val="ppt_x+-0.2500*(ppt_x*-0.0000+(1-ppt_y)*1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x+-0.3000*(ppt_x*-0.3090+(1-ppt_y)*0.9511)"/>
                                          </p:val>
                                        </p:tav>
                                        <p:tav tm="35000">
                                          <p:val>
                                            <p:strVal val="ppt_x+-0.3500*(ppt_x*-0.5878+(1-ppt_y)*0.8090)"/>
                                          </p:val>
                                        </p:tav>
                                        <p:tav tm="40000">
                                          <p:val>
                                            <p:strVal val="ppt_x+-0.4000*(ppt_x*-0.8090+(1-ppt_y)*0.5878)"/>
                                          </p:val>
                                        </p:tav>
                                        <p:tav tm="45000">
                                          <p:val>
                                            <p:strVal val="ppt_x+-0.4500*(ppt_x*-0.9511+(1-ppt_y)*0.3090)"/>
                                          </p:val>
                                        </p:tav>
                                        <p:tav tm="50000">
                                          <p:val>
                                            <p:strVal val="ppt_x+-0.5000*(ppt_x*-1.0000+(1-ppt_y)*-0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x+-0.5500*(ppt_x*-0.9511+(1-ppt_y)*-0.3090)"/>
                                          </p:val>
                                        </p:tav>
                                        <p:tav tm="60000">
                                          <p:val>
                                            <p:strVal val="ppt_x+-0.6000*(ppt_x*-0.8090+(1-ppt_y)*-0.5878)"/>
                                          </p:val>
                                        </p:tav>
                                        <p:tav tm="65000">
                                          <p:val>
                                            <p:strVal val="ppt_x+-0.6500*(ppt_x*-0.5878+(1-ppt_y)*-0.8090)"/>
                                          </p:val>
                                        </p:tav>
                                        <p:tav tm="70000">
                                          <p:val>
                                            <p:strVal val="ppt_x+-0.7000*(ppt_x*-0.3090+(1-ppt_y)*-0.9511)"/>
                                          </p:val>
                                        </p:tav>
                                        <p:tav tm="75000">
                                          <p:val>
                                            <p:strVal val="ppt_x+-0.7500*(ppt_x*0.0000+(1-ppt_y)*-1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x+-0.8000*(ppt_x*0.3090+(1-ppt_y)*-0.9511)"/>
                                          </p:val>
                                        </p:tav>
                                        <p:tav tm="85000">
                                          <p:val>
                                            <p:strVal val="ppt_x+-0.8500*(ppt_x*0.5878+(1-ppt_y)*-0.8090)"/>
                                          </p:val>
                                        </p:tav>
                                        <p:tav tm="90000">
                                          <p:val>
                                            <p:strVal val="ppt_x+-0.9000*(ppt_x*0.8090+(1-ppt_y)*-0.5878)"/>
                                          </p:val>
                                        </p:tav>
                                        <p:tav tm="95000">
                                          <p:val>
                                            <p:strVal val="ppt_x+-0.9500*(ppt_x*0.9511+(1-ppt_y)*-0.3090)"/>
                                          </p:val>
                                        </p:tav>
                                        <p:tav tm="100000">
                                          <p:val>
                                            <p:strVal val="ppt_x+-1.0000*(ppt_x*1.0000+(1-ppt_y)*0.0000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70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-0.0500*(ppt_x*0.3090-(1-ppt_y)*0.9511)"/>
                                          </p:val>
                                        </p:tav>
                                        <p:tav tm="10000">
                                          <p:val>
                                            <p:strVal val="ppt_y+-0.1000*(ppt_x*0.5878-(1-ppt_y)*0.8090)"/>
                                          </p:val>
                                        </p:tav>
                                        <p:tav tm="15000">
                                          <p:val>
                                            <p:strVal val="ppt_y+-0.1500*(ppt_x*0.8090-(1-ppt_y)*0.5878)"/>
                                          </p:val>
                                        </p:tav>
                                        <p:tav tm="20000">
                                          <p:val>
                                            <p:strVal val="ppt_y+-0.2000*(ppt_x*0.9511-(1-ppt_y)*0.3090)"/>
                                          </p:val>
                                        </p:tav>
                                        <p:tav tm="25000">
                                          <p:val>
                                            <p:strVal val="ppt_y+-0.2500*(ppt_x*1.0000-(1-ppt_y)*-0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y+-0.3000*(ppt_x*0.9511-(1-ppt_y)*-0.3090)"/>
                                          </p:val>
                                        </p:tav>
                                        <p:tav tm="35000">
                                          <p:val>
                                            <p:strVal val="ppt_y+-0.3500*(ppt_x*0.8090-(1-ppt_y)*-0.5878)"/>
                                          </p:val>
                                        </p:tav>
                                        <p:tav tm="40000">
                                          <p:val>
                                            <p:strVal val="ppt_y+-0.4000*(ppt_x*0.5878-(1-ppt_y)*-0.8090)"/>
                                          </p:val>
                                        </p:tav>
                                        <p:tav tm="45000">
                                          <p:val>
                                            <p:strVal val="ppt_y+-0.4500*(ppt_x*0.3090-(1-ppt_y)*-0.9511)"/>
                                          </p:val>
                                        </p:tav>
                                        <p:tav tm="50000">
                                          <p:val>
                                            <p:strVal val="ppt_y+-0.5000*(ppt_x*-0.0000-(1-ppt_y)*-1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y+-0.5500*(ppt_x*-0.3090-(1-ppt_y)*-0.9511)"/>
                                          </p:val>
                                        </p:tav>
                                        <p:tav tm="60000">
                                          <p:val>
                                            <p:strVal val="ppt_y+-0.6000*(ppt_x*-0.5878-(1-ppt_y)*-0.8090)"/>
                                          </p:val>
                                        </p:tav>
                                        <p:tav tm="65000">
                                          <p:val>
                                            <p:strVal val="ppt_y+-0.6500*(ppt_x*-0.8090-(1-ppt_y)*-0.5878)"/>
                                          </p:val>
                                        </p:tav>
                                        <p:tav tm="70000">
                                          <p:val>
                                            <p:strVal val="ppt_y+-0.7000*(ppt_x*-0.9511-(1-ppt_y)*-0.3090)"/>
                                          </p:val>
                                        </p:tav>
                                        <p:tav tm="75000">
                                          <p:val>
                                            <p:strVal val="ppt_y+-0.7500*(ppt_x*-1.0000-(1-ppt_y)*0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y+-0.8000*(ppt_x*-0.9511-(1-ppt_y)*0.3090)"/>
                                          </p:val>
                                        </p:tav>
                                        <p:tav tm="85000">
                                          <p:val>
                                            <p:strVal val="ppt_y+-0.8500*(ppt_x*-0.8090-(1-ppt_y)*0.5878)"/>
                                          </p:val>
                                        </p:tav>
                                        <p:tav tm="90000">
                                          <p:val>
                                            <p:strVal val="ppt_y+-0.9000*(ppt_x*-0.5878-(1-ppt_y)*0.8090)"/>
                                          </p:val>
                                        </p:tav>
                                        <p:tav tm="95000">
                                          <p:val>
                                            <p:strVal val="ppt_y+-0.9500*(ppt_x*-0.3090-(1-ppt_y)*0.9511)"/>
                                          </p:val>
                                        </p:tav>
                                        <p:tav tm="100000">
                                          <p:val>
                                            <p:strVal val="ppt_y+-1.0000*(ppt_x*0.0000-(1-ppt_y)*1.0000)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fill="hold">
                                          <p:stCondLst>
                                            <p:cond delay="699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45" grpId="6"/>
      <p:bldP build="whole" bldLvl="1" animBg="1" rev="0" advAuto="0" spid="247" grpId="3"/>
      <p:bldP build="whole" bldLvl="1" animBg="1" rev="0" advAuto="0" spid="246" grpId="2"/>
      <p:bldP build="whole" bldLvl="1" animBg="1" rev="0" advAuto="0" spid="245" grpId="1"/>
      <p:bldP build="whole" bldLvl="1" animBg="1" rev="0" advAuto="0" spid="246" grpId="4"/>
      <p:bldP build="whole" bldLvl="1" animBg="1" rev="0" advAuto="0" spid="247" grpId="5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" name="960640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8354" y="0"/>
            <a:ext cx="24383927" cy="9753569"/>
          </a:xfrm>
          <a:prstGeom prst="rect">
            <a:avLst/>
          </a:prstGeom>
          <a:ln w="12700">
            <a:miter lim="400000"/>
          </a:ln>
        </p:spPr>
      </p:pic>
      <p:sp>
        <p:nvSpPr>
          <p:cNvPr id="250" name="Shape 250"/>
          <p:cNvSpPr/>
          <p:nvPr/>
        </p:nvSpPr>
        <p:spPr>
          <a:xfrm rot="2700000">
            <a:off x="1946891" y="438194"/>
            <a:ext cx="8877213" cy="88772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000000">
              <a:alpha val="50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Baskerville SemiBold"/>
              </a:defRPr>
            </a:pPr>
          </a:p>
        </p:txBody>
      </p:sp>
      <p:sp>
        <p:nvSpPr>
          <p:cNvPr id="251" name="Shape 251"/>
          <p:cNvSpPr/>
          <p:nvPr/>
        </p:nvSpPr>
        <p:spPr>
          <a:xfrm>
            <a:off x="5058347" y="2672214"/>
            <a:ext cx="2654301" cy="187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lnSpc>
                <a:spcPct val="80000"/>
              </a:lnSpc>
              <a:spcBef>
                <a:spcPts val="0"/>
              </a:spcBef>
              <a:defRPr cap="all" sz="10000">
                <a:solidFill>
                  <a:srgbClr val="FFFFFF"/>
                </a:solidFill>
                <a:latin typeface="+mj-lt"/>
                <a:ea typeface="+mj-ea"/>
                <a:cs typeface="+mj-cs"/>
                <a:sym typeface="儷黑 Pro"/>
              </a:defRPr>
            </a:lvl1pPr>
          </a:lstStyle>
          <a:p>
            <a:pPr/>
            <a:r>
              <a:t>结语</a:t>
            </a:r>
          </a:p>
        </p:txBody>
      </p:sp>
      <p:sp>
        <p:nvSpPr>
          <p:cNvPr id="252" name="Shape 252"/>
          <p:cNvSpPr/>
          <p:nvPr/>
        </p:nvSpPr>
        <p:spPr>
          <a:xfrm>
            <a:off x="3464672" y="5403849"/>
            <a:ext cx="3136901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80000"/>
              </a:lnSpc>
              <a:spcBef>
                <a:spcPts val="2800"/>
              </a:spcBef>
              <a:defRPr cap="all" sz="3400">
                <a:solidFill>
                  <a:srgbClr val="FFFFFF"/>
                </a:solidFill>
                <a:latin typeface="+mn-lt"/>
                <a:ea typeface="+mn-ea"/>
                <a:cs typeface="+mn-cs"/>
                <a:sym typeface="Baskerville SemiBold"/>
              </a:defRPr>
            </a:lvl1pPr>
          </a:lstStyle>
          <a:p>
            <a:pPr/>
            <a:r>
              <a:t>即时的反馈机制</a:t>
            </a:r>
          </a:p>
        </p:txBody>
      </p:sp>
      <p:sp>
        <p:nvSpPr>
          <p:cNvPr id="253" name="Shape 253"/>
          <p:cNvSpPr/>
          <p:nvPr/>
        </p:nvSpPr>
        <p:spPr>
          <a:xfrm>
            <a:off x="6820361" y="6564896"/>
            <a:ext cx="2273301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80000"/>
              </a:lnSpc>
              <a:spcBef>
                <a:spcPts val="2800"/>
              </a:spcBef>
              <a:defRPr cap="all" sz="3400">
                <a:solidFill>
                  <a:srgbClr val="FFFFFF"/>
                </a:solidFill>
                <a:latin typeface="+mn-lt"/>
                <a:ea typeface="+mn-ea"/>
                <a:cs typeface="+mn-cs"/>
                <a:sym typeface="Baskerville SemiBold"/>
              </a:defRPr>
            </a:lvl1pPr>
          </a:lstStyle>
          <a:p>
            <a:pPr/>
            <a:r>
              <a:t>模仿并超越</a:t>
            </a:r>
          </a:p>
        </p:txBody>
      </p:sp>
    </p:spTree>
  </p:cSld>
  <p:clrMapOvr>
    <a:masterClrMapping/>
  </p:clrMapOvr>
  <p:transition xmlns:p14="http://schemas.microsoft.com/office/powerpoint/2010/main" spd="fast" advClick="0" advTm="0" p14:dur="75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32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ID="10" grpId="2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3" dur="1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Class="entr" nodeType="clickEffect" presetSubtype="32" presetID="4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8" dur="10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32" presetID="4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23" dur="10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Class="exit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xit" nodeType="after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Class="exit" nodeType="after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xit" nodeType="afterEffect" presetSubtype="0" presetID="15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36" dur="7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7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7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">
                                          <p:val>
                                            <p:strVal val="ppt_x+-0.0500*(ppt_x*0.9511+(1-ppt_y)*0.3090)"/>
                                          </p:val>
                                        </p:tav>
                                        <p:tav tm="10000">
                                          <p:val>
                                            <p:strVal val="ppt_x+-0.1000*(ppt_x*0.8090+(1-ppt_y)*0.5878)"/>
                                          </p:val>
                                        </p:tav>
                                        <p:tav tm="15000">
                                          <p:val>
                                            <p:strVal val="ppt_x+-0.1500*(ppt_x*0.5878+(1-ppt_y)*0.8090)"/>
                                          </p:val>
                                        </p:tav>
                                        <p:tav tm="20000">
                                          <p:val>
                                            <p:strVal val="ppt_x+-0.2000*(ppt_x*0.3090+(1-ppt_y)*0.9511)"/>
                                          </p:val>
                                        </p:tav>
                                        <p:tav tm="25000">
                                          <p:val>
                                            <p:strVal val="ppt_x+-0.2500*(ppt_x*-0.0000+(1-ppt_y)*1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x+-0.3000*(ppt_x*-0.3090+(1-ppt_y)*0.9511)"/>
                                          </p:val>
                                        </p:tav>
                                        <p:tav tm="35000">
                                          <p:val>
                                            <p:strVal val="ppt_x+-0.3500*(ppt_x*-0.5878+(1-ppt_y)*0.8090)"/>
                                          </p:val>
                                        </p:tav>
                                        <p:tav tm="40000">
                                          <p:val>
                                            <p:strVal val="ppt_x+-0.4000*(ppt_x*-0.8090+(1-ppt_y)*0.5878)"/>
                                          </p:val>
                                        </p:tav>
                                        <p:tav tm="45000">
                                          <p:val>
                                            <p:strVal val="ppt_x+-0.4500*(ppt_x*-0.9511+(1-ppt_y)*0.3090)"/>
                                          </p:val>
                                        </p:tav>
                                        <p:tav tm="50000">
                                          <p:val>
                                            <p:strVal val="ppt_x+-0.5000*(ppt_x*-1.0000+(1-ppt_y)*-0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x+-0.5500*(ppt_x*-0.9511+(1-ppt_y)*-0.3090)"/>
                                          </p:val>
                                        </p:tav>
                                        <p:tav tm="60000">
                                          <p:val>
                                            <p:strVal val="ppt_x+-0.6000*(ppt_x*-0.8090+(1-ppt_y)*-0.5878)"/>
                                          </p:val>
                                        </p:tav>
                                        <p:tav tm="65000">
                                          <p:val>
                                            <p:strVal val="ppt_x+-0.6500*(ppt_x*-0.5878+(1-ppt_y)*-0.8090)"/>
                                          </p:val>
                                        </p:tav>
                                        <p:tav tm="70000">
                                          <p:val>
                                            <p:strVal val="ppt_x+-0.7000*(ppt_x*-0.3090+(1-ppt_y)*-0.9511)"/>
                                          </p:val>
                                        </p:tav>
                                        <p:tav tm="75000">
                                          <p:val>
                                            <p:strVal val="ppt_x+-0.7500*(ppt_x*0.0000+(1-ppt_y)*-1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x+-0.8000*(ppt_x*0.3090+(1-ppt_y)*-0.9511)"/>
                                          </p:val>
                                        </p:tav>
                                        <p:tav tm="85000">
                                          <p:val>
                                            <p:strVal val="ppt_x+-0.8500*(ppt_x*0.5878+(1-ppt_y)*-0.8090)"/>
                                          </p:val>
                                        </p:tav>
                                        <p:tav tm="90000">
                                          <p:val>
                                            <p:strVal val="ppt_x+-0.9000*(ppt_x*0.8090+(1-ppt_y)*-0.5878)"/>
                                          </p:val>
                                        </p:tav>
                                        <p:tav tm="95000">
                                          <p:val>
                                            <p:strVal val="ppt_x+-0.9500*(ppt_x*0.9511+(1-ppt_y)*-0.3090)"/>
                                          </p:val>
                                        </p:tav>
                                        <p:tav tm="100000">
                                          <p:val>
                                            <p:strVal val="ppt_x+-1.0000*(ppt_x*1.0000+(1-ppt_y)*0.0000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7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-0.0500*(ppt_x*0.3090-(1-ppt_y)*0.9511)"/>
                                          </p:val>
                                        </p:tav>
                                        <p:tav tm="10000">
                                          <p:val>
                                            <p:strVal val="ppt_y+-0.1000*(ppt_x*0.5878-(1-ppt_y)*0.8090)"/>
                                          </p:val>
                                        </p:tav>
                                        <p:tav tm="15000">
                                          <p:val>
                                            <p:strVal val="ppt_y+-0.1500*(ppt_x*0.8090-(1-ppt_y)*0.5878)"/>
                                          </p:val>
                                        </p:tav>
                                        <p:tav tm="20000">
                                          <p:val>
                                            <p:strVal val="ppt_y+-0.2000*(ppt_x*0.9511-(1-ppt_y)*0.3090)"/>
                                          </p:val>
                                        </p:tav>
                                        <p:tav tm="25000">
                                          <p:val>
                                            <p:strVal val="ppt_y+-0.2500*(ppt_x*1.0000-(1-ppt_y)*-0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y+-0.3000*(ppt_x*0.9511-(1-ppt_y)*-0.3090)"/>
                                          </p:val>
                                        </p:tav>
                                        <p:tav tm="35000">
                                          <p:val>
                                            <p:strVal val="ppt_y+-0.3500*(ppt_x*0.8090-(1-ppt_y)*-0.5878)"/>
                                          </p:val>
                                        </p:tav>
                                        <p:tav tm="40000">
                                          <p:val>
                                            <p:strVal val="ppt_y+-0.4000*(ppt_x*0.5878-(1-ppt_y)*-0.8090)"/>
                                          </p:val>
                                        </p:tav>
                                        <p:tav tm="45000">
                                          <p:val>
                                            <p:strVal val="ppt_y+-0.4500*(ppt_x*0.3090-(1-ppt_y)*-0.9511)"/>
                                          </p:val>
                                        </p:tav>
                                        <p:tav tm="50000">
                                          <p:val>
                                            <p:strVal val="ppt_y+-0.5000*(ppt_x*-0.0000-(1-ppt_y)*-1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y+-0.5500*(ppt_x*-0.3090-(1-ppt_y)*-0.9511)"/>
                                          </p:val>
                                        </p:tav>
                                        <p:tav tm="60000">
                                          <p:val>
                                            <p:strVal val="ppt_y+-0.6000*(ppt_x*-0.5878-(1-ppt_y)*-0.8090)"/>
                                          </p:val>
                                        </p:tav>
                                        <p:tav tm="65000">
                                          <p:val>
                                            <p:strVal val="ppt_y+-0.6500*(ppt_x*-0.8090-(1-ppt_y)*-0.5878)"/>
                                          </p:val>
                                        </p:tav>
                                        <p:tav tm="70000">
                                          <p:val>
                                            <p:strVal val="ppt_y+-0.7000*(ppt_x*-0.9511-(1-ppt_y)*-0.3090)"/>
                                          </p:val>
                                        </p:tav>
                                        <p:tav tm="75000">
                                          <p:val>
                                            <p:strVal val="ppt_y+-0.7500*(ppt_x*-1.0000-(1-ppt_y)*0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y+-0.8000*(ppt_x*-0.9511-(1-ppt_y)*0.3090)"/>
                                          </p:val>
                                        </p:tav>
                                        <p:tav tm="85000">
                                          <p:val>
                                            <p:strVal val="ppt_y+-0.8500*(ppt_x*-0.8090-(1-ppt_y)*0.5878)"/>
                                          </p:val>
                                        </p:tav>
                                        <p:tav tm="90000">
                                          <p:val>
                                            <p:strVal val="ppt_y+-0.9000*(ppt_x*-0.5878-(1-ppt_y)*0.8090)"/>
                                          </p:val>
                                        </p:tav>
                                        <p:tav tm="95000">
                                          <p:val>
                                            <p:strVal val="ppt_y+-0.9500*(ppt_x*-0.3090-(1-ppt_y)*0.9511)"/>
                                          </p:val>
                                        </p:tav>
                                        <p:tav tm="100000">
                                          <p:val>
                                            <p:strVal val="ppt_y+-1.0000*(ppt_x*0.0000-(1-ppt_y)*1.0000)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fill="hold">
                                          <p:stCondLst>
                                            <p:cond delay="699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52" grpId="3"/>
      <p:bldP build="whole" bldLvl="1" animBg="1" rev="0" advAuto="0" spid="252" grpId="6"/>
      <p:bldP build="whole" bldLvl="1" animBg="1" rev="0" advAuto="0" spid="253" grpId="4"/>
      <p:bldP build="whole" bldLvl="1" animBg="1" rev="0" advAuto="0" spid="253" grpId="7"/>
      <p:bldP build="whole" bldLvl="1" animBg="1" rev="0" advAuto="0" spid="250" grpId="8"/>
      <p:bldP build="whole" bldLvl="1" animBg="1" rev="0" advAuto="0" spid="251" grpId="2"/>
      <p:bldP build="whole" bldLvl="1" animBg="1" rev="0" advAuto="0" spid="250" grpId="1"/>
      <p:bldP build="whole" bldLvl="1" animBg="1" rev="0" advAuto="0" spid="251" grpId="5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" name="960640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8354" y="0"/>
            <a:ext cx="24383927" cy="9753569"/>
          </a:xfrm>
          <a:prstGeom prst="rect">
            <a:avLst/>
          </a:prstGeom>
          <a:ln w="12700">
            <a:miter lim="400000"/>
          </a:ln>
        </p:spPr>
      </p:pic>
      <p:pic>
        <p:nvPicPr>
          <p:cNvPr id="256" name="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rot="2700000">
            <a:off x="1985762" y="461734"/>
            <a:ext cx="8826413" cy="8839113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fast" advClick="0" advTm="0" p14:dur="75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32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56" grpId="1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儷黑 Pro"/>
        <a:ea typeface="儷黑 Pro"/>
        <a:cs typeface="儷黑 Pro"/>
      </a:majorFont>
      <a:minorFont>
        <a:latin typeface="Baskerville SemiBold"/>
        <a:ea typeface="Baskerville SemiBold"/>
        <a:cs typeface="Baskerville SemiBol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2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Baskerville Semi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000000"/>
      </a:dk1>
      <a:lt1>
        <a:srgbClr val="FFFFFF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儷黑 Pro"/>
        <a:ea typeface="儷黑 Pro"/>
        <a:cs typeface="儷黑 Pro"/>
      </a:majorFont>
      <a:minorFont>
        <a:latin typeface="Baskerville SemiBold"/>
        <a:ea typeface="Baskerville SemiBold"/>
        <a:cs typeface="Baskerville SemiBol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2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Baskerville Semi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