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与副标题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（备选）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垂直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Relationship Id="rId5" Type="http://schemas.openxmlformats.org/officeDocument/2006/relationships/image" Target="../media/image7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gobyexample.com/" TargetMode="External"/><Relationship Id="rId3" Type="http://schemas.openxmlformats.org/officeDocument/2006/relationships/hyperlink" Target="http://coffeescript.org/" TargetMode="External"/><Relationship Id="rId4" Type="http://schemas.openxmlformats.org/officeDocument/2006/relationships/hyperlink" Target="https://astexplorer.net/" TargetMode="External"/><Relationship Id="rId5" Type="http://schemas.openxmlformats.org/officeDocument/2006/relationships/hyperlink" Target="http://rigaux.org/language-study/syntax-across-languages.html" TargetMode="External"/><Relationship Id="rId6" Type="http://schemas.openxmlformats.org/officeDocument/2006/relationships/hyperlink" Target="http://hyperpolyglot.org/scripting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2545313" y="2781299"/>
            <a:ext cx="7914174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42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ShiftLess</a:t>
            </a:r>
          </a:p>
        </p:txBody>
      </p:sp>
      <p:sp>
        <p:nvSpPr>
          <p:cNvPr id="167" name="Shape 167"/>
          <p:cNvSpPr/>
          <p:nvPr>
            <p:ph type="body" sz="quarter" idx="4294967295"/>
          </p:nvPr>
        </p:nvSpPr>
        <p:spPr>
          <a:xfrm>
            <a:off x="6474469" y="7213600"/>
            <a:ext cx="4715273" cy="438404"/>
          </a:xfrm>
          <a:prstGeom prst="rect">
            <a:avLst/>
          </a:prstGeom>
          <a:ln w="25400">
            <a:solidFill>
              <a:srgbClr val="5B5854"/>
            </a:solidFill>
          </a:ln>
        </p:spPr>
        <p:txBody>
          <a:bodyPr/>
          <a:lstStyle>
            <a:lvl1pPr marL="0" indent="0" defTabSz="467359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24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GDG DevFest ZhengZhou 2016</a:t>
            </a:r>
          </a:p>
        </p:txBody>
      </p:sp>
      <p:sp>
        <p:nvSpPr>
          <p:cNvPr id="168" name="Shape 168"/>
          <p:cNvSpPr/>
          <p:nvPr/>
        </p:nvSpPr>
        <p:spPr>
          <a:xfrm>
            <a:off x="3449737" y="5143500"/>
            <a:ext cx="6105326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/>
            <a:r>
              <a:t>低    编    码    疲    劳    语    法    之    野    望</a:t>
            </a:r>
          </a:p>
        </p:txBody>
      </p:sp>
      <p:sp>
        <p:nvSpPr>
          <p:cNvPr id="169" name="Shape 169"/>
          <p:cNvSpPr/>
          <p:nvPr/>
        </p:nvSpPr>
        <p:spPr>
          <a:xfrm>
            <a:off x="9937750" y="6621399"/>
            <a:ext cx="1244600" cy="463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—— 喻恒春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8550" y="6296025"/>
            <a:ext cx="7772400" cy="337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3000" y="2365375"/>
            <a:ext cx="7975600" cy="38989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>
            <p:ph type="title" idx="4294967295"/>
          </p:nvPr>
        </p:nvSpPr>
        <p:spPr>
          <a:xfrm>
            <a:off x="1010716" y="7717358"/>
            <a:ext cx="2067968" cy="535534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algn="ctr">
              <a:spcBef>
                <a:spcPts val="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nullable</a:t>
            </a:r>
          </a:p>
        </p:txBody>
      </p:sp>
      <p:pic>
        <p:nvPicPr>
          <p:cNvPr id="206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64077" y="203200"/>
            <a:ext cx="6515101" cy="194310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/>
          <p:nvPr/>
        </p:nvSpPr>
        <p:spPr>
          <a:xfrm>
            <a:off x="10245090" y="2914650"/>
            <a:ext cx="97891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Golang</a:t>
            </a:r>
          </a:p>
        </p:txBody>
      </p:sp>
      <p:sp>
        <p:nvSpPr>
          <p:cNvPr id="208" name="Shape 208"/>
          <p:cNvSpPr/>
          <p:nvPr/>
        </p:nvSpPr>
        <p:spPr>
          <a:xfrm>
            <a:off x="10071227" y="203200"/>
            <a:ext cx="131419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JavaScript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1900" y="4140200"/>
            <a:ext cx="9652000" cy="147320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781050" y="4648199"/>
            <a:ext cx="1130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来排个版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2550" y="79375"/>
            <a:ext cx="2946400" cy="654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8450" y="273050"/>
            <a:ext cx="3149600" cy="721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3050" y="7785100"/>
            <a:ext cx="2286000" cy="171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02400" y="6677025"/>
            <a:ext cx="4838700" cy="29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>
            <p:ph type="title" idx="4294967295"/>
          </p:nvPr>
        </p:nvSpPr>
        <p:spPr>
          <a:xfrm>
            <a:off x="10883875" y="163884"/>
            <a:ext cx="1778050" cy="53583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algn="ctr">
              <a:spcBef>
                <a:spcPts val="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indent</a:t>
            </a:r>
          </a:p>
        </p:txBody>
      </p:sp>
      <p:sp>
        <p:nvSpPr>
          <p:cNvPr id="218" name="Shape 218"/>
          <p:cNvSpPr/>
          <p:nvPr/>
        </p:nvSpPr>
        <p:spPr>
          <a:xfrm>
            <a:off x="4918202" y="254000"/>
            <a:ext cx="131419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JavaScript</a:t>
            </a:r>
          </a:p>
        </p:txBody>
      </p:sp>
      <p:sp>
        <p:nvSpPr>
          <p:cNvPr id="219" name="Shape 219"/>
          <p:cNvSpPr/>
          <p:nvPr/>
        </p:nvSpPr>
        <p:spPr>
          <a:xfrm>
            <a:off x="9579102" y="254000"/>
            <a:ext cx="97891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Golang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2700" y="2197100"/>
            <a:ext cx="3492500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39071" y="514350"/>
            <a:ext cx="8331201" cy="872490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/>
          <p:nvPr>
            <p:ph type="title" idx="4294967295"/>
          </p:nvPr>
        </p:nvSpPr>
        <p:spPr>
          <a:xfrm>
            <a:off x="27086" y="4142630"/>
            <a:ext cx="1250058" cy="55394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algn="ctr">
              <a:spcBef>
                <a:spcPts val="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ast</a:t>
            </a:r>
          </a:p>
        </p:txBody>
      </p:sp>
      <p:pic>
        <p:nvPicPr>
          <p:cNvPr id="224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92650" y="2235200"/>
            <a:ext cx="3619500" cy="477520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1235202" y="1816100"/>
            <a:ext cx="79730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YAML</a:t>
            </a:r>
          </a:p>
        </p:txBody>
      </p:sp>
      <p:sp>
        <p:nvSpPr>
          <p:cNvPr id="226" name="Shape 226"/>
          <p:cNvSpPr/>
          <p:nvPr/>
        </p:nvSpPr>
        <p:spPr>
          <a:xfrm>
            <a:off x="7178802" y="6483350"/>
            <a:ext cx="97891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Golang</a:t>
            </a:r>
          </a:p>
        </p:txBody>
      </p:sp>
      <p:sp>
        <p:nvSpPr>
          <p:cNvPr id="227" name="Shape 227"/>
          <p:cNvSpPr/>
          <p:nvPr/>
        </p:nvSpPr>
        <p:spPr>
          <a:xfrm>
            <a:off x="11486356" y="6483350"/>
            <a:ext cx="131419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JavaScript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1054100" y="3733800"/>
            <a:ext cx="1917701" cy="635000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存在即合理</a:t>
            </a:r>
          </a:p>
        </p:txBody>
      </p:sp>
      <p:sp>
        <p:nvSpPr>
          <p:cNvPr id="230" name="Shape 230"/>
          <p:cNvSpPr/>
          <p:nvPr>
            <p:ph type="body" sz="quarter" idx="4294967295"/>
          </p:nvPr>
        </p:nvSpPr>
        <p:spPr>
          <a:xfrm>
            <a:off x="4457700" y="2749277"/>
            <a:ext cx="6847434" cy="2604046"/>
          </a:xfrm>
          <a:prstGeom prst="rect">
            <a:avLst/>
          </a:prstGeom>
        </p:spPr>
        <p:txBody>
          <a:bodyPr/>
          <a:lstStyle/>
          <a:p>
            <a:pPr/>
            <a:r>
              <a:t>undefined</a:t>
            </a:r>
          </a:p>
          <a:p>
            <a:pPr/>
            <a:r>
              <a:t>null</a:t>
            </a:r>
          </a:p>
          <a:p>
            <a:pPr/>
            <a:r>
              <a:t>nil</a:t>
            </a:r>
          </a:p>
        </p:txBody>
      </p:sp>
      <p:sp>
        <p:nvSpPr>
          <p:cNvPr id="231" name="Shape 231"/>
          <p:cNvSpPr/>
          <p:nvPr/>
        </p:nvSpPr>
        <p:spPr>
          <a:xfrm>
            <a:off x="6889750" y="6321298"/>
            <a:ext cx="4711700" cy="463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凡是真实的东西都是合乎理性的 — 黑格尔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 idx="4294967295"/>
          </p:nvPr>
        </p:nvSpPr>
        <p:spPr>
          <a:xfrm>
            <a:off x="523329" y="4514850"/>
            <a:ext cx="1232794" cy="723900"/>
          </a:xfrm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var</a:t>
            </a:r>
          </a:p>
        </p:txBody>
      </p:sp>
      <p:pic>
        <p:nvPicPr>
          <p:cNvPr id="23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4800" y="939800"/>
            <a:ext cx="5664200" cy="2819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0350" y="4114800"/>
            <a:ext cx="9055100" cy="5372100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236"/>
          <p:cNvSpPr/>
          <p:nvPr/>
        </p:nvSpPr>
        <p:spPr>
          <a:xfrm>
            <a:off x="8845550" y="946150"/>
            <a:ext cx="1561592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CoffeeScript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 idx="4294967295"/>
          </p:nvPr>
        </p:nvSpPr>
        <p:spPr>
          <a:xfrm>
            <a:off x="71338" y="7035800"/>
            <a:ext cx="3776762" cy="723900"/>
          </a:xfrm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comments</a:t>
            </a:r>
          </a:p>
        </p:txBody>
      </p:sp>
      <p:pic>
        <p:nvPicPr>
          <p:cNvPr id="23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0300" y="377825"/>
            <a:ext cx="7950200" cy="414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2750" y="473075"/>
            <a:ext cx="4305300" cy="184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44900" y="5273675"/>
            <a:ext cx="8763000" cy="4102100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hape 242"/>
          <p:cNvSpPr/>
          <p:nvPr/>
        </p:nvSpPr>
        <p:spPr>
          <a:xfrm>
            <a:off x="11741150" y="377825"/>
            <a:ext cx="97891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Golang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 idx="4294967295"/>
          </p:nvPr>
        </p:nvSpPr>
        <p:spPr>
          <a:xfrm>
            <a:off x="322808" y="1357312"/>
            <a:ext cx="5437684" cy="723901"/>
          </a:xfrm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error handling</a:t>
            </a:r>
          </a:p>
        </p:txBody>
      </p:sp>
      <p:pic>
        <p:nvPicPr>
          <p:cNvPr id="24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3550" y="6910387"/>
            <a:ext cx="5664200" cy="2146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5450" y="2865437"/>
            <a:ext cx="6197600" cy="350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38950" y="696912"/>
            <a:ext cx="2108200" cy="204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4950" y="2190750"/>
            <a:ext cx="5613400" cy="53721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>
            <a:off x="11540490" y="6994525"/>
            <a:ext cx="97891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Golang</a:t>
            </a:r>
          </a:p>
        </p:txBody>
      </p:sp>
      <p:sp>
        <p:nvSpPr>
          <p:cNvPr id="250" name="Shape 250"/>
          <p:cNvSpPr/>
          <p:nvPr/>
        </p:nvSpPr>
        <p:spPr>
          <a:xfrm>
            <a:off x="11372850" y="657225"/>
            <a:ext cx="131419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JavaScript</a:t>
            </a:r>
          </a:p>
        </p:txBody>
      </p:sp>
      <p:sp>
        <p:nvSpPr>
          <p:cNvPr id="251" name="Shape 251"/>
          <p:cNvSpPr/>
          <p:nvPr/>
        </p:nvSpPr>
        <p:spPr>
          <a:xfrm>
            <a:off x="11677650" y="2892425"/>
            <a:ext cx="70459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Ruby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 idx="4294967295"/>
          </p:nvPr>
        </p:nvSpPr>
        <p:spPr>
          <a:xfrm>
            <a:off x="1363414" y="203200"/>
            <a:ext cx="3210819" cy="723900"/>
          </a:xfrm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template</a:t>
            </a:r>
          </a:p>
        </p:txBody>
      </p:sp>
      <p:pic>
        <p:nvPicPr>
          <p:cNvPr id="25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400" y="1073150"/>
            <a:ext cx="10160000" cy="838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 idx="4294967295"/>
          </p:nvPr>
        </p:nvSpPr>
        <p:spPr>
          <a:xfrm>
            <a:off x="1152574" y="444500"/>
            <a:ext cx="2267150" cy="723900"/>
          </a:xfrm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links</a:t>
            </a:r>
          </a:p>
        </p:txBody>
      </p:sp>
      <p:sp>
        <p:nvSpPr>
          <p:cNvPr id="257" name="Shape 257"/>
          <p:cNvSpPr/>
          <p:nvPr>
            <p:ph type="body" idx="4294967295"/>
          </p:nvPr>
        </p:nvSpPr>
        <p:spPr>
          <a:xfrm>
            <a:off x="1307802" y="2402482"/>
            <a:ext cx="9906298" cy="6716118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https://gobyexample.com/</a:t>
            </a:r>
          </a:p>
          <a:p>
            <a:pP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http://coffeescript.org/</a:t>
            </a:r>
          </a:p>
          <a:p>
            <a:pPr/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https://astexplorer.net/</a:t>
            </a:r>
          </a:p>
          <a:p>
            <a:pPr/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http://rigaux.org/language-study/syntax-across-languages.html</a:t>
            </a:r>
          </a:p>
          <a:p>
            <a:pPr/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http://hyperpolyglot.org/scripting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6450" y="2584450"/>
            <a:ext cx="8115300" cy="3314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>
            <p:ph type="title" idx="4294967295"/>
          </p:nvPr>
        </p:nvSpPr>
        <p:spPr>
          <a:xfrm>
            <a:off x="5452193" y="7349998"/>
            <a:ext cx="1363814" cy="438404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algn="ctr" defTabSz="403097">
              <a:spcBef>
                <a:spcPts val="0"/>
              </a:spcBef>
              <a:defRPr sz="1932">
                <a:solidFill>
                  <a:srgbClr val="FFFFFF"/>
                </a:solidFill>
              </a:defRPr>
            </a:lvl1pPr>
          </a:lstStyle>
          <a:p>
            <a:pPr/>
            <a:r>
              <a:t>愤怒的小指</a:t>
            </a:r>
          </a:p>
        </p:txBody>
      </p:sp>
      <p:sp>
        <p:nvSpPr>
          <p:cNvPr id="173" name="Shape 173"/>
          <p:cNvSpPr/>
          <p:nvPr/>
        </p:nvSpPr>
        <p:spPr>
          <a:xfrm>
            <a:off x="3175000" y="6638798"/>
            <a:ext cx="5664200" cy="463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万能的 Ada 神啊, 请赐予我们低编码疲劳的语言吧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d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1549573" y="4038600"/>
            <a:ext cx="9905654" cy="4521200"/>
          </a:xfrm>
          <a:prstGeom prst="rect">
            <a:avLst/>
          </a:prstGeom>
        </p:spPr>
        <p:txBody>
          <a:bodyPr/>
          <a:lstStyle/>
          <a:p>
            <a:pPr/>
            <a:r>
              <a:t>谢谢&amp;QA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body" sz="quarter" idx="4294967295"/>
          </p:nvPr>
        </p:nvSpPr>
        <p:spPr>
          <a:xfrm>
            <a:off x="3251795" y="3921745"/>
            <a:ext cx="8329068" cy="1910110"/>
          </a:xfrm>
          <a:prstGeom prst="rect">
            <a:avLst/>
          </a:prstGeom>
        </p:spPr>
        <p:txBody>
          <a:bodyPr/>
          <a:lstStyle/>
          <a:p>
            <a:pPr/>
            <a:r>
              <a:t>Choices-Statement    if, switch</a:t>
            </a:r>
          </a:p>
          <a:p>
            <a:pPr/>
            <a:r>
              <a:t>Type-Assertion            instanceof, .(type)</a:t>
            </a:r>
          </a:p>
        </p:txBody>
      </p:sp>
      <p:sp>
        <p:nvSpPr>
          <p:cNvPr id="176" name="Shape 176"/>
          <p:cNvSpPr/>
          <p:nvPr/>
        </p:nvSpPr>
        <p:spPr>
          <a:xfrm>
            <a:off x="1085850" y="4492498"/>
            <a:ext cx="2019300" cy="463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可以统一语义么?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9602" y="5419725"/>
            <a:ext cx="7175501" cy="3429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5001" y="600075"/>
            <a:ext cx="5359401" cy="44069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>
            <p:ph type="title" idx="4294967295"/>
          </p:nvPr>
        </p:nvSpPr>
        <p:spPr>
          <a:xfrm>
            <a:off x="11325522" y="155847"/>
            <a:ext cx="1377356" cy="50110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algn="ctr" defTabSz="566674">
              <a:spcBef>
                <a:spcPts val="0"/>
              </a:spcBef>
              <a:defRPr sz="2716">
                <a:solidFill>
                  <a:srgbClr val="FFFFFF"/>
                </a:solidFill>
              </a:defRPr>
            </a:lvl1pPr>
          </a:lstStyle>
          <a:p>
            <a:pPr/>
            <a:r>
              <a:t>if</a:t>
            </a:r>
          </a:p>
        </p:txBody>
      </p:sp>
      <p:sp>
        <p:nvSpPr>
          <p:cNvPr id="181" name="Shape 181"/>
          <p:cNvSpPr/>
          <p:nvPr/>
        </p:nvSpPr>
        <p:spPr>
          <a:xfrm>
            <a:off x="9541002" y="742950"/>
            <a:ext cx="131419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JavaScript</a:t>
            </a:r>
          </a:p>
        </p:txBody>
      </p:sp>
      <p:sp>
        <p:nvSpPr>
          <p:cNvPr id="182" name="Shape 182"/>
          <p:cNvSpPr/>
          <p:nvPr/>
        </p:nvSpPr>
        <p:spPr>
          <a:xfrm>
            <a:off x="9708642" y="2581275"/>
            <a:ext cx="97891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Golang</a:t>
            </a:r>
          </a:p>
        </p:txBody>
      </p:sp>
      <p:sp>
        <p:nvSpPr>
          <p:cNvPr id="183" name="Shape 183"/>
          <p:cNvSpPr/>
          <p:nvPr/>
        </p:nvSpPr>
        <p:spPr>
          <a:xfrm>
            <a:off x="9708642" y="5429250"/>
            <a:ext cx="97891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Golang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 idx="4294967295"/>
          </p:nvPr>
        </p:nvSpPr>
        <p:spPr>
          <a:xfrm>
            <a:off x="3295191" y="4593654"/>
            <a:ext cx="1335336" cy="56629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algn="ctr">
              <a:spcBef>
                <a:spcPts val="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IF-OF</a:t>
            </a:r>
          </a:p>
        </p:txBody>
      </p:sp>
      <p:pic>
        <p:nvPicPr>
          <p:cNvPr id="18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2608" y="2216150"/>
            <a:ext cx="3924301" cy="5321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body" sz="quarter" idx="4294967295"/>
          </p:nvPr>
        </p:nvSpPr>
        <p:spPr>
          <a:xfrm>
            <a:off x="3251795" y="3921745"/>
            <a:ext cx="8329068" cy="1910110"/>
          </a:xfrm>
          <a:prstGeom prst="rect">
            <a:avLst/>
          </a:prstGeom>
        </p:spPr>
        <p:txBody>
          <a:bodyPr/>
          <a:lstStyle/>
          <a:p>
            <a:pPr/>
            <a:r>
              <a:t>Loop-Statement    for, while</a:t>
            </a:r>
          </a:p>
          <a:p>
            <a:pPr/>
            <a:r>
              <a:t>Range                      first..end, range x</a:t>
            </a:r>
          </a:p>
        </p:txBody>
      </p:sp>
      <p:sp>
        <p:nvSpPr>
          <p:cNvPr id="189" name="Shape 189"/>
          <p:cNvSpPr/>
          <p:nvPr/>
        </p:nvSpPr>
        <p:spPr>
          <a:xfrm>
            <a:off x="1085850" y="4492498"/>
            <a:ext cx="2019300" cy="463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可以统一语义么?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2723" y="0"/>
            <a:ext cx="9399354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>
            <p:ph type="title" idx="4294967295"/>
          </p:nvPr>
        </p:nvSpPr>
        <p:spPr>
          <a:xfrm>
            <a:off x="11276930" y="119012"/>
            <a:ext cx="1347540" cy="42237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algn="ctr" defTabSz="461518">
              <a:spcBef>
                <a:spcPts val="0"/>
              </a:spcBef>
              <a:defRPr sz="2212">
                <a:solidFill>
                  <a:srgbClr val="FFFFFF"/>
                </a:solidFill>
              </a:defRPr>
            </a:lvl1pPr>
          </a:lstStyle>
          <a:p>
            <a:pPr/>
            <a:r>
              <a:t>for</a:t>
            </a:r>
          </a:p>
        </p:txBody>
      </p:sp>
      <p:sp>
        <p:nvSpPr>
          <p:cNvPr id="193" name="Shape 193"/>
          <p:cNvSpPr/>
          <p:nvPr/>
        </p:nvSpPr>
        <p:spPr>
          <a:xfrm>
            <a:off x="8083550" y="107950"/>
            <a:ext cx="131419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JavaScript</a:t>
            </a:r>
          </a:p>
        </p:txBody>
      </p:sp>
      <p:sp>
        <p:nvSpPr>
          <p:cNvPr id="194" name="Shape 194"/>
          <p:cNvSpPr/>
          <p:nvPr/>
        </p:nvSpPr>
        <p:spPr>
          <a:xfrm>
            <a:off x="7183628" y="1733550"/>
            <a:ext cx="311404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JavaScript,Golang,Python</a:t>
            </a:r>
          </a:p>
        </p:txBody>
      </p:sp>
      <p:sp>
        <p:nvSpPr>
          <p:cNvPr id="195" name="Shape 195"/>
          <p:cNvSpPr/>
          <p:nvPr/>
        </p:nvSpPr>
        <p:spPr>
          <a:xfrm>
            <a:off x="8083550" y="8058150"/>
            <a:ext cx="917448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Python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0962" y="31750"/>
            <a:ext cx="7531101" cy="96901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>
            <p:ph type="title" idx="4294967295"/>
          </p:nvPr>
        </p:nvSpPr>
        <p:spPr>
          <a:xfrm>
            <a:off x="1482737" y="4627041"/>
            <a:ext cx="1682949" cy="499518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algn="ctr" defTabSz="566674">
              <a:spcBef>
                <a:spcPts val="0"/>
              </a:spcBef>
              <a:defRPr sz="2716">
                <a:solidFill>
                  <a:srgbClr val="FFFFFF"/>
                </a:solidFill>
              </a:defRPr>
            </a:lvl1pPr>
          </a:lstStyle>
          <a:p>
            <a:pPr/>
            <a:r>
              <a:t>OF-ELSE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body" sz="quarter" idx="4294967295"/>
          </p:nvPr>
        </p:nvSpPr>
        <p:spPr>
          <a:xfrm>
            <a:off x="5617492" y="3921745"/>
            <a:ext cx="3918844" cy="1910110"/>
          </a:xfrm>
          <a:prstGeom prst="rect">
            <a:avLst/>
          </a:prstGeom>
        </p:spPr>
        <p:txBody>
          <a:bodyPr/>
          <a:lstStyle/>
          <a:p>
            <a:pPr/>
            <a:r>
              <a:t>true, 1, ’string’, -1</a:t>
            </a:r>
          </a:p>
          <a:p>
            <a:pPr/>
            <a:r>
              <a:t>false, 0,’’, nil</a:t>
            </a:r>
          </a:p>
        </p:txBody>
      </p:sp>
      <p:sp>
        <p:nvSpPr>
          <p:cNvPr id="201" name="Shape 201"/>
          <p:cNvSpPr/>
          <p:nvPr/>
        </p:nvSpPr>
        <p:spPr>
          <a:xfrm>
            <a:off x="3468464" y="4530598"/>
            <a:ext cx="1511301" cy="463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非黑即白么?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 SemiBold"/>
        <a:ea typeface="Baskerville SemiBold"/>
        <a:cs typeface="Baskerville SemiBold"/>
      </a:majorFont>
      <a:minorFont>
        <a:latin typeface="Baskerville SemiBold"/>
        <a:ea typeface="Baskerville SemiBold"/>
        <a:cs typeface="Baskerville Semi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 SemiBold"/>
        <a:ea typeface="Baskerville SemiBold"/>
        <a:cs typeface="Baskerville SemiBold"/>
      </a:majorFont>
      <a:minorFont>
        <a:latin typeface="Baskerville SemiBold"/>
        <a:ea typeface="Baskerville SemiBold"/>
        <a:cs typeface="Baskerville Semi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