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9144000" cy="5143500" type="screen16x9"/>
  <p:notesSz cx="6858000" cy="9144000"/>
  <p:embeddedFontLst>
    <p:embeddedFont>
      <p:font typeface="Crimson Text" panose="020B060402020202020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E92AFF-8BB7-4F41-BE97-CC87AB57B90F}">
  <a:tblStyle styleId="{96E92AFF-8BB7-4F41-BE97-CC87AB57B9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845550" y="1482825"/>
            <a:ext cx="74529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1" name="Google Shape;14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97" r:id="rId13"/>
    <p:sldLayoutId id="2147483698" r:id="rId14"/>
    <p:sldLayoutId id="2147483699" r:id="rId15"/>
    <p:sldLayoutId id="214748370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1039950" y="1107143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OnScreen</a:t>
            </a:r>
            <a:endParaRPr dirty="0"/>
          </a:p>
        </p:txBody>
      </p:sp>
      <p:sp>
        <p:nvSpPr>
          <p:cNvPr id="2" name="Google Shape;553;p66">
            <a:extLst>
              <a:ext uri="{FF2B5EF4-FFF2-40B4-BE49-F238E27FC236}">
                <a16:creationId xmlns:a16="http://schemas.microsoft.com/office/drawing/2014/main" id="{7001B6B8-124E-006E-9A8E-39DDC48B7032}"/>
              </a:ext>
            </a:extLst>
          </p:cNvPr>
          <p:cNvSpPr txBox="1">
            <a:spLocks/>
          </p:cNvSpPr>
          <p:nvPr/>
        </p:nvSpPr>
        <p:spPr>
          <a:xfrm>
            <a:off x="3180086" y="3159743"/>
            <a:ext cx="278382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65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/>
              <a:t>Modelagem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845550" y="1482825"/>
            <a:ext cx="74529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Obrigada pela atenção!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Integrantes</a:t>
            </a:r>
            <a:endParaRPr dirty="0"/>
          </a:p>
        </p:txBody>
      </p:sp>
      <p:sp>
        <p:nvSpPr>
          <p:cNvPr id="503" name="Google Shape;503;p62"/>
          <p:cNvSpPr txBox="1">
            <a:spLocks noGrp="1"/>
          </p:cNvSpPr>
          <p:nvPr>
            <p:ph type="subTitle" idx="2"/>
          </p:nvPr>
        </p:nvSpPr>
        <p:spPr>
          <a:xfrm>
            <a:off x="4572000" y="2011895"/>
            <a:ext cx="3240086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Guilherme Dourado Nascimento </a:t>
            </a:r>
          </a:p>
          <a:p>
            <a:r>
              <a:rPr lang="en-US" dirty="0"/>
              <a:t>825116419</a:t>
            </a:r>
          </a:p>
          <a:p>
            <a:br>
              <a:rPr lang="en-US" dirty="0"/>
            </a:br>
            <a:endParaRPr dirty="0"/>
          </a:p>
        </p:txBody>
      </p:sp>
      <p:sp>
        <p:nvSpPr>
          <p:cNvPr id="504" name="Google Shape;504;p62"/>
          <p:cNvSpPr txBox="1">
            <a:spLocks noGrp="1"/>
          </p:cNvSpPr>
          <p:nvPr>
            <p:ph type="subTitle" idx="4"/>
          </p:nvPr>
        </p:nvSpPr>
        <p:spPr>
          <a:xfrm>
            <a:off x="1655200" y="201189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pt-BR" dirty="0"/>
              <a:t>Bárbara Berni de Souza 821160656</a:t>
            </a:r>
            <a:endParaRPr dirty="0"/>
          </a:p>
        </p:txBody>
      </p:sp>
      <p:sp>
        <p:nvSpPr>
          <p:cNvPr id="506" name="Google Shape;506;p62"/>
          <p:cNvSpPr txBox="1">
            <a:spLocks noGrp="1"/>
          </p:cNvSpPr>
          <p:nvPr>
            <p:ph type="subTitle" idx="6"/>
          </p:nvPr>
        </p:nvSpPr>
        <p:spPr>
          <a:xfrm>
            <a:off x="5060961" y="3893181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describe the topic of the section here</a:t>
            </a:r>
            <a:endParaRPr dirty="0"/>
          </a:p>
        </p:txBody>
      </p:sp>
      <p:sp>
        <p:nvSpPr>
          <p:cNvPr id="508" name="Google Shape;508;p62"/>
          <p:cNvSpPr txBox="1">
            <a:spLocks noGrp="1"/>
          </p:cNvSpPr>
          <p:nvPr>
            <p:ph type="subTitle" idx="8"/>
          </p:nvPr>
        </p:nvSpPr>
        <p:spPr>
          <a:xfrm>
            <a:off x="1383662" y="3893181"/>
            <a:ext cx="3029176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Felipe Pereira do Nascimento 825126069</a:t>
            </a:r>
          </a:p>
          <a:p>
            <a:br>
              <a:rPr lang="pt-BR" dirty="0"/>
            </a:br>
            <a:endParaRPr dirty="0"/>
          </a:p>
        </p:txBody>
      </p:sp>
      <p:sp>
        <p:nvSpPr>
          <p:cNvPr id="509" name="Google Shape;509;p62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0" name="Google Shape;510;p62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1" name="Google Shape;511;p62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1 - Objetivo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r>
              <a:rPr lang="pt-BR" dirty="0"/>
              <a:t>Plataforma de Avaliação de Filmes e Séries.</a:t>
            </a:r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r>
              <a:rPr lang="pt-BR" dirty="0"/>
              <a:t>Oferecer uma experiência rica e personalizada, promovendo interação entre usuários e descobertas de novos conteúdos.</a:t>
            </a:r>
          </a:p>
          <a:p>
            <a:pPr marL="0" lvl="0" indent="0">
              <a:buSzPts val="1100"/>
              <a:buNone/>
            </a:pPr>
            <a:endParaRPr lang="pt-BR" dirty="0"/>
          </a:p>
          <a:p>
            <a:pPr marL="0" lvl="0" indent="0">
              <a:buSzPts val="11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>
            <a:spLocks noGrp="1"/>
          </p:cNvSpPr>
          <p:nvPr>
            <p:ph type="title"/>
          </p:nvPr>
        </p:nvSpPr>
        <p:spPr>
          <a:xfrm>
            <a:off x="720000" y="245140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Requisitos Funcionais</a:t>
            </a:r>
            <a:endParaRPr dirty="0"/>
          </a:p>
        </p:txBody>
      </p:sp>
      <p:sp>
        <p:nvSpPr>
          <p:cNvPr id="520" name="Google Shape;520;p63"/>
          <p:cNvSpPr txBox="1">
            <a:spLocks noGrp="1"/>
          </p:cNvSpPr>
          <p:nvPr>
            <p:ph type="title" idx="4"/>
          </p:nvPr>
        </p:nvSpPr>
        <p:spPr>
          <a:xfrm>
            <a:off x="4091449" y="167721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22" name="Google Shape;522;p63"/>
          <p:cNvSpPr txBox="1">
            <a:spLocks noGrp="1"/>
          </p:cNvSpPr>
          <p:nvPr>
            <p:ph type="title" idx="2"/>
          </p:nvPr>
        </p:nvSpPr>
        <p:spPr>
          <a:xfrm>
            <a:off x="1482600" y="166464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23" name="Google Shape;523;p63"/>
          <p:cNvSpPr txBox="1">
            <a:spLocks noGrp="1"/>
          </p:cNvSpPr>
          <p:nvPr>
            <p:ph type="title" idx="3"/>
          </p:nvPr>
        </p:nvSpPr>
        <p:spPr>
          <a:xfrm>
            <a:off x="3359695" y="2504411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Requisitos não funcionais</a:t>
            </a:r>
            <a:endParaRPr dirty="0"/>
          </a:p>
        </p:txBody>
      </p:sp>
      <p:sp>
        <p:nvSpPr>
          <p:cNvPr id="525" name="Google Shape;525;p63"/>
          <p:cNvSpPr txBox="1">
            <a:spLocks noGrp="1"/>
          </p:cNvSpPr>
          <p:nvPr>
            <p:ph type="title" idx="6"/>
          </p:nvPr>
        </p:nvSpPr>
        <p:spPr>
          <a:xfrm>
            <a:off x="6170046" y="2504411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Regras de negócio</a:t>
            </a:r>
            <a:endParaRPr dirty="0"/>
          </a:p>
        </p:txBody>
      </p:sp>
      <p:sp>
        <p:nvSpPr>
          <p:cNvPr id="526" name="Google Shape;526;p63"/>
          <p:cNvSpPr txBox="1">
            <a:spLocks noGrp="1"/>
          </p:cNvSpPr>
          <p:nvPr>
            <p:ph type="title" idx="7"/>
          </p:nvPr>
        </p:nvSpPr>
        <p:spPr>
          <a:xfrm>
            <a:off x="7015092" y="16779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35" name="Google Shape;535;p63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2410500" y="43231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 Caso de Uso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C877F5-621D-8878-3599-913E2FAC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71" y="1195344"/>
            <a:ext cx="2682458" cy="351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title"/>
          </p:nvPr>
        </p:nvSpPr>
        <p:spPr>
          <a:xfrm>
            <a:off x="4045025" y="520273"/>
            <a:ext cx="105394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DER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260267-7BC3-5583-D77D-5D22363D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4" y="1297196"/>
            <a:ext cx="57340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title"/>
          </p:nvPr>
        </p:nvSpPr>
        <p:spPr>
          <a:xfrm>
            <a:off x="3939261" y="370074"/>
            <a:ext cx="12654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MER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6A5124-1349-07AE-943C-7362D560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8" y="1124260"/>
            <a:ext cx="3612683" cy="328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3;p66">
            <a:extLst>
              <a:ext uri="{FF2B5EF4-FFF2-40B4-BE49-F238E27FC236}">
                <a16:creationId xmlns:a16="http://schemas.microsoft.com/office/drawing/2014/main" id="{AA8E77EF-065D-24C1-A646-53AC4D1D88F1}"/>
              </a:ext>
            </a:extLst>
          </p:cNvPr>
          <p:cNvSpPr txBox="1">
            <a:spLocks/>
          </p:cNvSpPr>
          <p:nvPr/>
        </p:nvSpPr>
        <p:spPr>
          <a:xfrm>
            <a:off x="2411840" y="235161"/>
            <a:ext cx="4320319" cy="67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/>
              <a:t>Diagrama de Classes</a:t>
            </a:r>
          </a:p>
        </p:txBody>
      </p:sp>
      <p:pic>
        <p:nvPicPr>
          <p:cNvPr id="10" name="Picture 9" descr="A diagram of a computer generated diagram&#10;&#10;AI-generated content may be incorrect.">
            <a:extLst>
              <a:ext uri="{FF2B5EF4-FFF2-40B4-BE49-F238E27FC236}">
                <a16:creationId xmlns:a16="http://schemas.microsoft.com/office/drawing/2014/main" id="{DA57B122-766C-8BA2-1DC4-39705DEB1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083" y="914398"/>
            <a:ext cx="4383834" cy="3590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Projeto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7B9B0-CC0E-10CE-336B-971A9B56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85" y="1188054"/>
            <a:ext cx="1935329" cy="1585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5E781-F54A-E553-6A87-92783D0BA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5517" y="1188054"/>
            <a:ext cx="1923227" cy="1585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B339E-E2B0-FB37-C6B1-5C82FE659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517" y="2943509"/>
            <a:ext cx="1923227" cy="1690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71F03C-AE67-07A6-D4A0-3EF7421F3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06" y="1188054"/>
            <a:ext cx="1671791" cy="1585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98C07-F09D-722A-1600-032ADCA10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6867" y="1188054"/>
            <a:ext cx="1676416" cy="1585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252561-3F87-B271-B4F2-351B2E7A15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387" y="2959000"/>
            <a:ext cx="1923228" cy="14855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FA085D-EB73-DCCF-DE78-F19C2902B7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4031" y="2959000"/>
            <a:ext cx="2781887" cy="8763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62F8BC-2886-92D0-801A-D1F3B81F0D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4031" y="3955446"/>
            <a:ext cx="2840636" cy="670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</Words>
  <Application>Microsoft Office PowerPoint</Application>
  <PresentationFormat>On-screen Show (16:9)</PresentationFormat>
  <Paragraphs>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Lato</vt:lpstr>
      <vt:lpstr>Montserrat</vt:lpstr>
      <vt:lpstr>Crimson Text</vt:lpstr>
      <vt:lpstr>Vidaloka</vt:lpstr>
      <vt:lpstr>Minimalist Business Slides XL by Slidesgo</vt:lpstr>
      <vt:lpstr>OnScreen</vt:lpstr>
      <vt:lpstr>Integrantes</vt:lpstr>
      <vt:lpstr>1 - Objetivo  </vt:lpstr>
      <vt:lpstr>Requisitos Funcionais</vt:lpstr>
      <vt:lpstr> Caso de Uso</vt:lpstr>
      <vt:lpstr>DER</vt:lpstr>
      <vt:lpstr>MER</vt:lpstr>
      <vt:lpstr>PowerPoint Presentation</vt:lpstr>
      <vt:lpstr>Projeto</vt:lpstr>
      <vt:lpstr>Obrigada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Bárbara Berni</cp:lastModifiedBy>
  <cp:revision>2</cp:revision>
  <dcterms:modified xsi:type="dcterms:W3CDTF">2025-06-10T00:08:07Z</dcterms:modified>
</cp:coreProperties>
</file>