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8" y="1586801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42457" y="350034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32853" y="364717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50324" y="367655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55482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82765" y="486404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42236" y="491729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60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Housers are an American family of 5 who live in a single residency home in north-central Florida. The Parents are concerned that over the past calendar year their monthly home operating costs (groceries, utilities) have increased by 25%, largely due to government-induced inflation. The Parents hope to address the problem and reduce the cost increase by 10% by focusing on utility usage and more targeted meal planning, thus easing some of the pain caused by high inflation. </a:t>
            </a:r>
            <a:endParaRPr lang="en-US" sz="12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001729"/>
            <a:ext cx="4358734" cy="69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operating expenses will reduce by $100/month, (10% expense reduction), for a total savings of $600 by September 1, 2024. 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Electricity, Water/Sewer usage for the family home, and weekly grocery orders.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44156" cy="120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A/C consumption during summer months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Teenaged kids taking longer showers than when they were younger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Teenaged kids eating more food than when they were younger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Growing teenagers means more dishes to wash, and bigger and more clothes to launder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rate increases imposed by utility companies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food price increases imposed by grocery store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184805"/>
            <a:ext cx="432441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 of Leesburg Electric bill (monthly statement)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FGUA Water/Sewer bill (monthly statement)  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Capital One 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redit card bill (monthly statement), specific card used only for groceries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Walmart Grocery App 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First Problem Statement – Galen Houser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807989"/>
            <a:ext cx="4324418" cy="96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Galen Houser—Father, resident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 Houser—Mother, resident, Primary grocery shopper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Bronson Houser—resident (age 17)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Ella Houser—resident (age 15)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Liesel Houser—resident (age 13)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2522" cy="68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How can the Houser household reduce home operating costs through optimized utility usage and adopting more targeted meal planning, all to save at least 10% ($600) by September 1, 2024?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637</Words>
  <Application>Microsoft Office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First Problem Statement – Galen Houser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Galen Houser</dc:creator>
  <cp:lastModifiedBy>Galen Houser</cp:lastModifiedBy>
  <cp:revision>2</cp:revision>
  <dcterms:modified xsi:type="dcterms:W3CDTF">2024-02-10T20:54:09Z</dcterms:modified>
</cp:coreProperties>
</file>