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>
        <p:scale>
          <a:sx n="200" d="100"/>
          <a:sy n="200" d="100"/>
        </p:scale>
        <p:origin x="13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89190D-C661-4A42-AFF0-35D92702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739547-5916-45E0-B147-AE6F6D0BD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932357-8A9D-4792-BE94-74A2FA6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5B458-6790-4934-B8D3-9ED0EBB9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6BF2B-322B-44E8-9051-5058FEB5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2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FF0EF-A7C4-4C1C-87F2-CAA9CA92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B10289-07C7-4655-B3A1-D003A9E7F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C03471-AC31-4DEB-8D7A-480406FE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0D8AA8-A889-4927-9C83-CD9A74AA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BAADE-1F69-4624-AC8F-F2F36A25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8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D6F21C-B7F6-4CD7-A1D4-C367D30F3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FFA695-CAFC-4573-BEFA-7191C2FB2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F8517C-F5F1-43CE-9291-E5FF6023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21BD2D-6DAD-4AC2-B83B-A51534BF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8E5577-19A7-4BC8-9B1B-5730E572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7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A370-5673-4751-9CD4-8994DC2C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98243-9F51-4F9B-9C67-5C65CEAC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DBB5E-8130-4975-8479-9A97F9B3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2DFB4-9002-4CDE-AF23-A70809FB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347F58-E28A-439D-B4F2-61EF2834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1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19AB4-5E2E-4DD6-88AF-DBE94965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C793D6-A9AA-412D-9749-7A0731DE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9BD1ED-D438-41DA-BC64-7BD0EC5C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B9841-8D04-406A-B02F-71B2018C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EE50A8-1400-4A4F-A03A-BB364256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7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D7A83-32DE-43CC-939E-B25EEF2C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F91176-423B-4464-A508-096C9F98E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5042F7-822B-496F-9286-089C602E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1B9DE7-AB06-4E5A-A0D2-91E3FF2B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BDAE57-CF15-4C63-BE8F-46C49CAD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BFBE48-FF75-473B-975B-312F8150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05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C8622-A929-4B6F-BC61-090F4467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B89DD2-985C-4AEC-9EF8-36D551268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61B379-9848-4042-9ABC-B8EA26304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2F1D57-33E9-495F-9081-FE9A3C41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03B5CA-9E93-44C6-A76C-F9249F018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CEA13B-5B41-4815-86EB-61BF8E71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AEB372-B525-4B02-8472-46B251BD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E5E87D-D1D7-4384-A112-E13D6A38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62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70D40-B242-49CB-9A66-3042F3F9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9D8DED-21EA-4DB1-88DC-6217E55D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43E57A-774B-4932-891A-CA8E2BEF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804DAC-50E7-4F50-B749-37E6FEAD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18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3802B7-21AA-4045-A062-3A9A5469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0BC2FD-D203-4D47-9CC6-1FF345F2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5B6272-DDD8-423D-83A9-64E45A10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74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2CFA0-660B-45FC-BF0E-87B2C747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82F3C3-0B07-4923-BA4A-80FD0D8F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74F467-4932-45E0-9D8C-3A9366E29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2F78DE-F0B6-4951-9DD4-67C46AC0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5549FF-FB8E-472E-B1E4-BC16B7FC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8A9C34-8CEE-41C5-A17F-6C8A900F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71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B7ACD-C3D6-4BE1-91C8-BCF349E7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CB93A1-BA0C-4B59-9B69-C91D998A4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1C5492-9044-45AD-9E9B-F62C53D7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071A59-82A4-4BAE-9D8B-31382D25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4BB647-2208-4B0E-ABA7-5DE3C1B4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B0FEB0-9D55-4F1F-A610-AC9DD2CC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27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6521F2-EBC2-4F98-8F63-0386D72D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88EB52-9A32-4E59-B31B-96459D324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0BC7A9-EF44-4844-B3BF-8491BE606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6B2E-AF4B-4679-914A-7AC48E56CF9F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671898-DBF9-4DCF-8C29-F1A6829A6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96EC2-33E5-4855-A025-1F961D10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8D2A-EDBD-485D-9D86-BC39B33FF7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39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206EBF80-52E0-4974-883C-624B3230A060}"/>
              </a:ext>
            </a:extLst>
          </p:cNvPr>
          <p:cNvSpPr/>
          <p:nvPr/>
        </p:nvSpPr>
        <p:spPr>
          <a:xfrm>
            <a:off x="110204" y="559716"/>
            <a:ext cx="4612758" cy="299867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BDA20A-DB59-451A-8251-E03DA70583C4}"/>
              </a:ext>
            </a:extLst>
          </p:cNvPr>
          <p:cNvSpPr txBox="1"/>
          <p:nvPr/>
        </p:nvSpPr>
        <p:spPr>
          <a:xfrm>
            <a:off x="103516" y="112144"/>
            <a:ext cx="703053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" dirty="0"/>
              <a:t>1) </a:t>
            </a:r>
            <a:r>
              <a:rPr lang="de-DE" sz="400" dirty="0" err="1"/>
              <a:t>Views.dashboard</a:t>
            </a:r>
            <a:r>
              <a:rPr lang="de-DE" sz="400" dirty="0"/>
              <a:t> </a:t>
            </a:r>
            <a:r>
              <a:rPr lang="de-DE" sz="400" dirty="0">
                <a:sym typeface="Wingdings" panose="05000000000000000000" pitchFamily="2" charset="2"/>
              </a:rPr>
              <a:t></a:t>
            </a:r>
            <a:r>
              <a:rPr lang="de-DE" sz="400" dirty="0" err="1"/>
              <a:t>localhost</a:t>
            </a:r>
            <a:r>
              <a:rPr lang="de-DE" sz="400" dirty="0"/>
              <a:t>/</a:t>
            </a:r>
            <a:r>
              <a:rPr lang="de-DE" sz="400" dirty="0" err="1"/>
              <a:t>dashboard</a:t>
            </a:r>
            <a:endParaRPr lang="en-GB" sz="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9A24E85-401F-4104-9A3E-07139C2D23CB}"/>
              </a:ext>
            </a:extLst>
          </p:cNvPr>
          <p:cNvSpPr txBox="1"/>
          <p:nvPr/>
        </p:nvSpPr>
        <p:spPr>
          <a:xfrm>
            <a:off x="161963" y="579407"/>
            <a:ext cx="649138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" dirty="0"/>
              <a:t>2) Call </a:t>
            </a:r>
            <a:r>
              <a:rPr lang="de-DE" sz="400" dirty="0" err="1"/>
              <a:t>function</a:t>
            </a:r>
            <a:r>
              <a:rPr lang="de-DE" sz="400" dirty="0"/>
              <a:t> </a:t>
            </a:r>
            <a:r>
              <a:rPr lang="de-DE" sz="400" dirty="0" err="1"/>
              <a:t>render_template</a:t>
            </a:r>
            <a:r>
              <a:rPr lang="de-DE" sz="400" dirty="0"/>
              <a:t>()</a:t>
            </a:r>
            <a:endParaRPr lang="en-GB" sz="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E14599-38A4-4A20-844A-AB240034DCA9}"/>
              </a:ext>
            </a:extLst>
          </p:cNvPr>
          <p:cNvSpPr txBox="1"/>
          <p:nvPr/>
        </p:nvSpPr>
        <p:spPr>
          <a:xfrm>
            <a:off x="161963" y="856891"/>
            <a:ext cx="649138" cy="21544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" dirty="0"/>
              <a:t>3) </a:t>
            </a:r>
            <a:r>
              <a:rPr lang="de-DE" sz="400" dirty="0" err="1"/>
              <a:t>Get</a:t>
            </a:r>
            <a:r>
              <a:rPr lang="de-DE" sz="400" dirty="0"/>
              <a:t> </a:t>
            </a:r>
            <a:r>
              <a:rPr lang="de-DE" sz="400" dirty="0" err="1"/>
              <a:t>current</a:t>
            </a:r>
            <a:r>
              <a:rPr lang="de-DE" sz="400" dirty="0"/>
              <a:t> date and time</a:t>
            </a:r>
            <a:endParaRPr lang="en-GB" sz="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46AA087-FF88-464B-BC45-A8BD7030F38C}"/>
              </a:ext>
            </a:extLst>
          </p:cNvPr>
          <p:cNvSpPr txBox="1"/>
          <p:nvPr/>
        </p:nvSpPr>
        <p:spPr>
          <a:xfrm>
            <a:off x="964219" y="833888"/>
            <a:ext cx="774222" cy="33855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" dirty="0"/>
              <a:t>4) </a:t>
            </a:r>
            <a:r>
              <a:rPr lang="de-DE" sz="400" dirty="0" err="1"/>
              <a:t>Get</a:t>
            </a:r>
            <a:r>
              <a:rPr lang="de-DE" sz="400" dirty="0"/>
              <a:t> </a:t>
            </a:r>
            <a:r>
              <a:rPr lang="de-DE" sz="400" dirty="0" err="1"/>
              <a:t>keyword</a:t>
            </a:r>
            <a:r>
              <a:rPr lang="de-DE" sz="400" dirty="0"/>
              <a:t>, </a:t>
            </a:r>
            <a:r>
              <a:rPr lang="de-DE" sz="400" dirty="0" err="1"/>
              <a:t>dropdown_value</a:t>
            </a:r>
            <a:r>
              <a:rPr lang="de-DE" sz="400" dirty="0"/>
              <a:t>, </a:t>
            </a:r>
            <a:r>
              <a:rPr lang="de-DE" sz="400" dirty="0" err="1"/>
              <a:t>content_type</a:t>
            </a:r>
            <a:r>
              <a:rPr lang="de-DE" sz="400" dirty="0"/>
              <a:t> = all </a:t>
            </a:r>
            <a:r>
              <a:rPr lang="de-DE" sz="400" dirty="0" err="1"/>
              <a:t>default</a:t>
            </a:r>
            <a:r>
              <a:rPr lang="de-DE" sz="400" dirty="0"/>
              <a:t> </a:t>
            </a:r>
            <a:r>
              <a:rPr lang="de-DE" sz="400" dirty="0" err="1"/>
              <a:t>when</a:t>
            </a:r>
            <a:r>
              <a:rPr lang="de-DE" sz="400" dirty="0"/>
              <a:t> </a:t>
            </a:r>
            <a:r>
              <a:rPr lang="de-DE" sz="400" dirty="0" err="1"/>
              <a:t>calling</a:t>
            </a:r>
            <a:r>
              <a:rPr lang="de-DE" sz="400" dirty="0"/>
              <a:t> </a:t>
            </a:r>
            <a:r>
              <a:rPr lang="de-DE" sz="400" dirty="0" err="1"/>
              <a:t>first</a:t>
            </a:r>
            <a:endParaRPr lang="en-GB" sz="400" dirty="0"/>
          </a:p>
        </p:txBody>
      </p:sp>
      <p:sp>
        <p:nvSpPr>
          <p:cNvPr id="11" name="Flussdiagramm: Verzweigung 10">
            <a:extLst>
              <a:ext uri="{FF2B5EF4-FFF2-40B4-BE49-F238E27FC236}">
                <a16:creationId xmlns:a16="http://schemas.microsoft.com/office/drawing/2014/main" id="{59E9FF29-7A6E-4717-AB88-4B23B20AC135}"/>
              </a:ext>
            </a:extLst>
          </p:cNvPr>
          <p:cNvSpPr/>
          <p:nvPr/>
        </p:nvSpPr>
        <p:spPr>
          <a:xfrm>
            <a:off x="1680212" y="1490148"/>
            <a:ext cx="793630" cy="368779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00" dirty="0"/>
              <a:t>5) </a:t>
            </a:r>
            <a:r>
              <a:rPr lang="de-DE" sz="500" dirty="0" err="1"/>
              <a:t>If</a:t>
            </a:r>
            <a:r>
              <a:rPr lang="de-DE" sz="500" dirty="0"/>
              <a:t> </a:t>
            </a:r>
            <a:r>
              <a:rPr lang="de-DE" sz="500" dirty="0" err="1"/>
              <a:t>ajax</a:t>
            </a:r>
            <a:r>
              <a:rPr lang="de-DE" sz="500" dirty="0"/>
              <a:t> </a:t>
            </a:r>
            <a:r>
              <a:rPr lang="de-DE" sz="500" dirty="0" err="1"/>
              <a:t>request</a:t>
            </a:r>
            <a:endParaRPr lang="en-GB" sz="5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89B6FC-B302-41B5-B7C6-2898C9A9FC3D}"/>
              </a:ext>
            </a:extLst>
          </p:cNvPr>
          <p:cNvSpPr txBox="1"/>
          <p:nvPr/>
        </p:nvSpPr>
        <p:spPr>
          <a:xfrm>
            <a:off x="190000" y="1451400"/>
            <a:ext cx="1041639" cy="44627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400" dirty="0"/>
              <a:t>6) Create </a:t>
            </a:r>
            <a:r>
              <a:rPr lang="de-DE" sz="400" dirty="0" err="1"/>
              <a:t>plot</a:t>
            </a:r>
            <a:r>
              <a:rPr lang="de-DE" sz="400" dirty="0"/>
              <a:t> and </a:t>
            </a:r>
            <a:r>
              <a:rPr lang="de-DE" sz="400" dirty="0" err="1"/>
              <a:t>display</a:t>
            </a:r>
            <a:r>
              <a:rPr lang="de-DE" sz="400" dirty="0"/>
              <a:t> </a:t>
            </a:r>
            <a:r>
              <a:rPr lang="de-DE" sz="400" dirty="0" err="1"/>
              <a:t>them</a:t>
            </a:r>
            <a:r>
              <a:rPr lang="de-DE" sz="400" dirty="0"/>
              <a:t> in a </a:t>
            </a:r>
            <a:r>
              <a:rPr lang="de-DE" sz="400" dirty="0" err="1"/>
              <a:t>html</a:t>
            </a:r>
            <a:r>
              <a:rPr lang="de-DE" sz="400" dirty="0"/>
              <a:t> </a:t>
            </a:r>
            <a:r>
              <a:rPr lang="de-DE" sz="400" dirty="0" err="1"/>
              <a:t>card</a:t>
            </a:r>
            <a:r>
              <a:rPr lang="de-DE" sz="400" dirty="0"/>
              <a:t> </a:t>
            </a:r>
          </a:p>
          <a:p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generate_user_plot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()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 registered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user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MbUser</a:t>
            </a:r>
            <a:endParaRPr lang="de-DE" sz="3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generate_wms_plot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()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wms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Wms</a:t>
            </a:r>
            <a:endParaRPr lang="de-DE" sz="3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generate_wfs_plot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()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wfs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Wfs</a:t>
            </a:r>
            <a:endParaRPr lang="de-DE" sz="3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generate_wmc_plot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wmc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Wmc</a:t>
            </a:r>
            <a:endParaRPr lang="de-DE" sz="3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get_filtered_session_data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()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session</a:t>
            </a:r>
            <a:r>
              <a:rPr lang="de-DE" sz="3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300" dirty="0" err="1">
                <a:solidFill>
                  <a:srgbClr val="FF0000"/>
                </a:solidFill>
                <a:sym typeface="Wingdings" panose="05000000000000000000" pitchFamily="2" charset="2"/>
              </a:rPr>
              <a:t>data</a:t>
            </a:r>
            <a:endParaRPr lang="en-GB" sz="300" dirty="0">
              <a:solidFill>
                <a:srgbClr val="FF000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7B61D1-4670-45BD-AB18-7E0684A2ACD1}"/>
              </a:ext>
            </a:extLst>
          </p:cNvPr>
          <p:cNvSpPr txBox="1"/>
          <p:nvPr/>
        </p:nvSpPr>
        <p:spPr>
          <a:xfrm>
            <a:off x="2800567" y="1518862"/>
            <a:ext cx="1041639" cy="40011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400" dirty="0"/>
              <a:t>A </a:t>
            </a:r>
            <a:r>
              <a:rPr lang="de-DE" sz="400" dirty="0" err="1"/>
              <a:t>ajax</a:t>
            </a:r>
            <a:r>
              <a:rPr lang="de-DE" sz="400" dirty="0"/>
              <a:t> </a:t>
            </a:r>
            <a:r>
              <a:rPr lang="de-DE" sz="400" dirty="0" err="1"/>
              <a:t>request</a:t>
            </a:r>
            <a:r>
              <a:rPr lang="de-DE" sz="400" dirty="0"/>
              <a:t> </a:t>
            </a:r>
            <a:r>
              <a:rPr lang="de-DE" sz="400" dirty="0" err="1"/>
              <a:t>is</a:t>
            </a:r>
            <a:r>
              <a:rPr lang="de-DE" sz="400" dirty="0"/>
              <a:t> </a:t>
            </a:r>
            <a:r>
              <a:rPr lang="de-DE" sz="400" dirty="0" err="1"/>
              <a:t>sent</a:t>
            </a:r>
            <a:r>
              <a:rPr lang="de-DE" sz="400" dirty="0"/>
              <a:t> (</a:t>
            </a:r>
            <a:r>
              <a:rPr lang="de-DE" sz="400" dirty="0" err="1"/>
              <a:t>if</a:t>
            </a:r>
            <a:r>
              <a:rPr lang="de-DE" sz="400" dirty="0"/>
              <a:t> a </a:t>
            </a:r>
            <a:r>
              <a:rPr lang="de-DE" sz="400" dirty="0" err="1"/>
              <a:t>card</a:t>
            </a:r>
            <a:r>
              <a:rPr lang="de-DE" sz="400" dirty="0"/>
              <a:t> </a:t>
            </a:r>
            <a:r>
              <a:rPr lang="de-DE" sz="400" dirty="0" err="1"/>
              <a:t>is</a:t>
            </a:r>
            <a:r>
              <a:rPr lang="de-DE" sz="400" dirty="0"/>
              <a:t> </a:t>
            </a:r>
            <a:r>
              <a:rPr lang="de-DE" sz="400" dirty="0" err="1"/>
              <a:t>clicked</a:t>
            </a:r>
            <a:r>
              <a:rPr lang="de-DE" sz="400" dirty="0"/>
              <a:t>) </a:t>
            </a:r>
            <a:r>
              <a:rPr lang="de-DE" sz="400" dirty="0" err="1"/>
              <a:t>to</a:t>
            </a:r>
            <a:r>
              <a:rPr lang="de-DE" sz="400" dirty="0"/>
              <a:t> </a:t>
            </a:r>
            <a:r>
              <a:rPr lang="de-DE" sz="400" dirty="0" err="1"/>
              <a:t>get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data</a:t>
            </a:r>
            <a:r>
              <a:rPr lang="de-DE" sz="400" dirty="0"/>
              <a:t> </a:t>
            </a:r>
            <a:r>
              <a:rPr lang="de-DE" sz="400" dirty="0" err="1"/>
              <a:t>from</a:t>
            </a:r>
            <a:r>
              <a:rPr lang="de-DE" sz="400" dirty="0"/>
              <a:t> </a:t>
            </a:r>
            <a:r>
              <a:rPr lang="de-DE" sz="400" dirty="0" err="1"/>
              <a:t>localhost</a:t>
            </a:r>
            <a:r>
              <a:rPr lang="de-DE" sz="400" dirty="0"/>
              <a:t>/</a:t>
            </a:r>
            <a:r>
              <a:rPr lang="de-DE" sz="400" dirty="0" err="1"/>
              <a:t>filter</a:t>
            </a:r>
            <a:r>
              <a:rPr lang="de-DE" sz="400" dirty="0"/>
              <a:t>, </a:t>
            </a:r>
            <a:r>
              <a:rPr lang="de-DE" sz="400" dirty="0" err="1"/>
              <a:t>which</a:t>
            </a:r>
            <a:r>
              <a:rPr lang="de-DE" sz="400" dirty="0"/>
              <a:t> </a:t>
            </a:r>
            <a:r>
              <a:rPr lang="de-DE" sz="400" dirty="0" err="1"/>
              <a:t>again</a:t>
            </a:r>
            <a:r>
              <a:rPr lang="de-DE" sz="400" dirty="0"/>
              <a:t> </a:t>
            </a:r>
            <a:r>
              <a:rPr lang="de-DE" sz="400" dirty="0" err="1"/>
              <a:t>calls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render_template</a:t>
            </a:r>
            <a:r>
              <a:rPr lang="de-DE" sz="400" dirty="0"/>
              <a:t>(), </a:t>
            </a:r>
            <a:r>
              <a:rPr lang="de-DE" sz="400" dirty="0" err="1"/>
              <a:t>sent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contentType</a:t>
            </a:r>
            <a:r>
              <a:rPr lang="de-DE" sz="400" dirty="0"/>
              <a:t> </a:t>
            </a:r>
            <a:r>
              <a:rPr lang="de-DE" sz="400" dirty="0" err="1"/>
              <a:t>to</a:t>
            </a:r>
            <a:r>
              <a:rPr lang="de-DE" sz="400" dirty="0"/>
              <a:t> </a:t>
            </a:r>
            <a:r>
              <a:rPr lang="de-DE" sz="400" dirty="0" err="1"/>
              <a:t>render_template</a:t>
            </a:r>
            <a:r>
              <a:rPr lang="de-DE" sz="400" dirty="0"/>
              <a:t>()</a:t>
            </a:r>
            <a:endParaRPr lang="en-GB" sz="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1F97C86-D305-461C-ABC2-591CF54A47A2}"/>
              </a:ext>
            </a:extLst>
          </p:cNvPr>
          <p:cNvSpPr txBox="1"/>
          <p:nvPr/>
        </p:nvSpPr>
        <p:spPr>
          <a:xfrm>
            <a:off x="2803801" y="2036111"/>
            <a:ext cx="1041639" cy="40011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400" dirty="0"/>
              <a:t>All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values</a:t>
            </a:r>
            <a:r>
              <a:rPr lang="de-DE" sz="400" dirty="0"/>
              <a:t> like </a:t>
            </a:r>
            <a:r>
              <a:rPr lang="de-DE" sz="400" dirty="0" err="1"/>
              <a:t>fig_html</a:t>
            </a:r>
            <a:r>
              <a:rPr lang="de-DE" sz="400" dirty="0"/>
              <a:t> (User), </a:t>
            </a:r>
            <a:r>
              <a:rPr lang="de-DE" sz="400" dirty="0" err="1"/>
              <a:t>fig_wms</a:t>
            </a:r>
            <a:r>
              <a:rPr lang="de-DE" sz="400" dirty="0"/>
              <a:t>, </a:t>
            </a:r>
            <a:r>
              <a:rPr lang="de-DE" sz="400" dirty="0" err="1"/>
              <a:t>fig_wfs</a:t>
            </a:r>
            <a:r>
              <a:rPr lang="de-DE" sz="400" dirty="0"/>
              <a:t>, </a:t>
            </a:r>
            <a:r>
              <a:rPr lang="de-DE" sz="400" dirty="0" err="1"/>
              <a:t>fig_wmc</a:t>
            </a:r>
            <a:r>
              <a:rPr lang="de-DE" sz="400" dirty="0"/>
              <a:t> </a:t>
            </a:r>
            <a:r>
              <a:rPr lang="de-DE" sz="400" dirty="0" err="1"/>
              <a:t>is</a:t>
            </a:r>
            <a:r>
              <a:rPr lang="de-DE" sz="400" dirty="0"/>
              <a:t> </a:t>
            </a:r>
            <a:r>
              <a:rPr lang="de-DE" sz="400" dirty="0" err="1"/>
              <a:t>sent</a:t>
            </a:r>
            <a:r>
              <a:rPr lang="de-DE" sz="400" dirty="0"/>
              <a:t> </a:t>
            </a:r>
            <a:r>
              <a:rPr lang="de-DE" sz="400" dirty="0" err="1"/>
              <a:t>as</a:t>
            </a:r>
            <a:r>
              <a:rPr lang="de-DE" sz="400" dirty="0"/>
              <a:t> a </a:t>
            </a:r>
            <a:r>
              <a:rPr lang="de-DE" sz="400" dirty="0" err="1"/>
              <a:t>JsonResponse</a:t>
            </a:r>
            <a:r>
              <a:rPr lang="de-DE" sz="400" dirty="0"/>
              <a:t>. </a:t>
            </a:r>
            <a:r>
              <a:rPr lang="de-DE" sz="400" dirty="0" err="1"/>
              <a:t>Uses</a:t>
            </a:r>
            <a:r>
              <a:rPr lang="de-DE" sz="400" dirty="0"/>
              <a:t> </a:t>
            </a:r>
            <a:r>
              <a:rPr lang="de-DE" sz="400" dirty="0" err="1"/>
              <a:t>if</a:t>
            </a:r>
            <a:r>
              <a:rPr lang="de-DE" sz="400" dirty="0"/>
              <a:t> </a:t>
            </a:r>
            <a:r>
              <a:rPr lang="de-DE" sz="400" dirty="0" err="1"/>
              <a:t>else</a:t>
            </a:r>
            <a:r>
              <a:rPr lang="de-DE" sz="400" dirty="0"/>
              <a:t> </a:t>
            </a:r>
            <a:r>
              <a:rPr lang="de-DE" sz="400" dirty="0" err="1"/>
              <a:t>case</a:t>
            </a:r>
            <a:r>
              <a:rPr lang="de-DE" sz="400" dirty="0"/>
              <a:t> </a:t>
            </a:r>
            <a:r>
              <a:rPr lang="de-DE" sz="400" dirty="0" err="1"/>
              <a:t>to</a:t>
            </a:r>
            <a:r>
              <a:rPr lang="de-DE" sz="400" dirty="0"/>
              <a:t> just </a:t>
            </a:r>
            <a:r>
              <a:rPr lang="de-DE" sz="400" dirty="0" err="1"/>
              <a:t>calculate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required</a:t>
            </a:r>
            <a:r>
              <a:rPr lang="de-DE" sz="400" dirty="0"/>
              <a:t> </a:t>
            </a:r>
            <a:r>
              <a:rPr lang="de-DE" sz="400" dirty="0" err="1"/>
              <a:t>generate_wms</a:t>
            </a:r>
            <a:r>
              <a:rPr lang="de-DE" sz="400" dirty="0"/>
              <a:t>/</a:t>
            </a:r>
            <a:r>
              <a:rPr lang="de-DE" sz="400" dirty="0" err="1"/>
              <a:t>wfs_wmc_plot</a:t>
            </a:r>
            <a:r>
              <a:rPr lang="de-DE" sz="400" dirty="0"/>
              <a:t>() like in 6</a:t>
            </a:r>
            <a:endParaRPr lang="en-GB" sz="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5D8C9FB-58AB-421B-B0E7-3AF81172AB42}"/>
              </a:ext>
            </a:extLst>
          </p:cNvPr>
          <p:cNvSpPr txBox="1"/>
          <p:nvPr/>
        </p:nvSpPr>
        <p:spPr>
          <a:xfrm>
            <a:off x="696802" y="5288712"/>
            <a:ext cx="1041639" cy="1846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600" dirty="0"/>
              <a:t>Write </a:t>
            </a:r>
            <a:r>
              <a:rPr lang="de-DE" sz="600" dirty="0" err="1"/>
              <a:t>these</a:t>
            </a:r>
            <a:r>
              <a:rPr lang="de-DE" sz="600" dirty="0"/>
              <a:t> </a:t>
            </a:r>
            <a:r>
              <a:rPr lang="de-DE" sz="600" dirty="0" err="1"/>
              <a:t>values</a:t>
            </a:r>
            <a:r>
              <a:rPr lang="de-DE" sz="600" dirty="0"/>
              <a:t> in CSV</a:t>
            </a:r>
            <a:endParaRPr lang="en-GB" sz="6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847508-2F0E-457E-838A-6B4116E5F468}"/>
              </a:ext>
            </a:extLst>
          </p:cNvPr>
          <p:cNvSpPr txBox="1"/>
          <p:nvPr/>
        </p:nvSpPr>
        <p:spPr>
          <a:xfrm>
            <a:off x="2566440" y="4316087"/>
            <a:ext cx="1742385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900" dirty="0"/>
              <a:t>Update Button</a:t>
            </a:r>
          </a:p>
          <a:p>
            <a:r>
              <a:rPr lang="de-DE" sz="500" dirty="0"/>
              <a:t>Takes </a:t>
            </a:r>
            <a:r>
              <a:rPr lang="de-DE" sz="500" dirty="0" err="1"/>
              <a:t>new</a:t>
            </a:r>
            <a:r>
              <a:rPr lang="de-DE" sz="500" dirty="0"/>
              <a:t> </a:t>
            </a:r>
            <a:r>
              <a:rPr lang="de-DE" sz="500" dirty="0" err="1"/>
              <a:t>start</a:t>
            </a:r>
            <a:r>
              <a:rPr lang="de-DE" sz="500" dirty="0"/>
              <a:t> date, time and </a:t>
            </a:r>
            <a:r>
              <a:rPr lang="de-DE" sz="500" dirty="0" err="1"/>
              <a:t>dropdown_value</a:t>
            </a:r>
            <a:endParaRPr lang="en-GB" sz="5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389B34E-770D-4803-9FE3-3554947F6622}"/>
              </a:ext>
            </a:extLst>
          </p:cNvPr>
          <p:cNvSpPr txBox="1"/>
          <p:nvPr/>
        </p:nvSpPr>
        <p:spPr>
          <a:xfrm>
            <a:off x="2480240" y="2627138"/>
            <a:ext cx="1418679" cy="89255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400" dirty="0"/>
              <a:t>In update_graph.js</a:t>
            </a:r>
          </a:p>
          <a:p>
            <a:r>
              <a:rPr lang="de-DE" sz="400" dirty="0" err="1"/>
              <a:t>showGraphInModal</a:t>
            </a:r>
            <a:r>
              <a:rPr lang="de-DE" sz="400" dirty="0"/>
              <a:t>() </a:t>
            </a:r>
            <a:r>
              <a:rPr lang="de-DE" sz="400" dirty="0" err="1"/>
              <a:t>is</a:t>
            </a:r>
            <a:r>
              <a:rPr lang="de-DE" sz="400" dirty="0"/>
              <a:t> </a:t>
            </a:r>
            <a:r>
              <a:rPr lang="de-DE" sz="400" dirty="0" err="1"/>
              <a:t>called</a:t>
            </a:r>
            <a:r>
              <a:rPr lang="de-DE" sz="400" dirty="0"/>
              <a:t> </a:t>
            </a:r>
            <a:r>
              <a:rPr lang="de-DE" sz="400" dirty="0" err="1"/>
              <a:t>when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card</a:t>
            </a:r>
            <a:r>
              <a:rPr lang="de-DE" sz="400" dirty="0"/>
              <a:t> </a:t>
            </a:r>
            <a:r>
              <a:rPr lang="de-DE" sz="400" dirty="0" err="1"/>
              <a:t>is</a:t>
            </a:r>
            <a:r>
              <a:rPr lang="de-DE" sz="400" dirty="0"/>
              <a:t> </a:t>
            </a:r>
            <a:r>
              <a:rPr lang="de-DE" sz="400" dirty="0" err="1"/>
              <a:t>clicked</a:t>
            </a:r>
            <a:r>
              <a:rPr lang="de-DE" sz="400" dirty="0"/>
              <a:t> </a:t>
            </a:r>
            <a:r>
              <a:rPr lang="de-DE" sz="400" dirty="0" err="1"/>
              <a:t>with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contentType</a:t>
            </a:r>
            <a:r>
              <a:rPr lang="de-DE" sz="400" dirty="0"/>
              <a:t>:</a:t>
            </a:r>
          </a:p>
          <a:p>
            <a:r>
              <a:rPr lang="en-GB" sz="400" dirty="0" err="1">
                <a:solidFill>
                  <a:srgbClr val="FF0000"/>
                </a:solidFill>
              </a:rPr>
              <a:t>showGraphInModal</a:t>
            </a:r>
            <a:r>
              <a:rPr lang="en-GB" sz="400" dirty="0">
                <a:solidFill>
                  <a:srgbClr val="FF0000"/>
                </a:solidFill>
              </a:rPr>
              <a:t> called with </a:t>
            </a:r>
            <a:r>
              <a:rPr lang="en-GB" sz="400" dirty="0" err="1">
                <a:solidFill>
                  <a:srgbClr val="FF0000"/>
                </a:solidFill>
              </a:rPr>
              <a:t>contentType</a:t>
            </a:r>
            <a:r>
              <a:rPr lang="en-GB" sz="400" dirty="0">
                <a:solidFill>
                  <a:srgbClr val="FF0000"/>
                </a:solidFill>
              </a:rPr>
              <a:t>: </a:t>
            </a:r>
            <a:r>
              <a:rPr lang="en-GB" sz="400" dirty="0" err="1">
                <a:solidFill>
                  <a:srgbClr val="FF0000"/>
                </a:solidFill>
              </a:rPr>
              <a:t>fig_wms</a:t>
            </a:r>
            <a:r>
              <a:rPr lang="en-GB" sz="400" dirty="0">
                <a:solidFill>
                  <a:srgbClr val="FF0000"/>
                </a:solidFill>
              </a:rPr>
              <a:t> (in console if card </a:t>
            </a:r>
            <a:r>
              <a:rPr lang="en-GB" sz="400" dirty="0" err="1">
                <a:solidFill>
                  <a:srgbClr val="FF0000"/>
                </a:solidFill>
              </a:rPr>
              <a:t>wms</a:t>
            </a:r>
            <a:r>
              <a:rPr lang="en-GB" sz="400" dirty="0">
                <a:solidFill>
                  <a:srgbClr val="FF0000"/>
                </a:solidFill>
              </a:rPr>
              <a:t> is clicked)</a:t>
            </a:r>
          </a:p>
          <a:p>
            <a:r>
              <a:rPr lang="en-GB" sz="400" dirty="0">
                <a:solidFill>
                  <a:srgbClr val="FF0000"/>
                </a:solidFill>
              </a:rPr>
              <a:t>Key-value pair of all these is stored as a response data.</a:t>
            </a:r>
          </a:p>
          <a:p>
            <a:r>
              <a:rPr lang="de-DE" sz="400" dirty="0" err="1">
                <a:solidFill>
                  <a:schemeClr val="tx1"/>
                </a:solidFill>
              </a:rPr>
              <a:t>According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to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which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card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is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clicked</a:t>
            </a:r>
            <a:r>
              <a:rPr lang="de-DE" sz="400" dirty="0">
                <a:solidFill>
                  <a:schemeClr val="tx1"/>
                </a:solidFill>
              </a:rPr>
              <a:t>, </a:t>
            </a:r>
            <a:r>
              <a:rPr lang="de-DE" sz="400" dirty="0" err="1">
                <a:solidFill>
                  <a:schemeClr val="tx1"/>
                </a:solidFill>
              </a:rPr>
              <a:t>only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the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value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of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the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key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fig_wms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from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the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success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response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is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taken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as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modified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data</a:t>
            </a:r>
            <a:r>
              <a:rPr lang="de-DE" sz="400" dirty="0">
                <a:solidFill>
                  <a:schemeClr val="tx1"/>
                </a:solidFill>
              </a:rPr>
              <a:t>.</a:t>
            </a:r>
          </a:p>
          <a:p>
            <a:r>
              <a:rPr lang="de-DE" sz="400" dirty="0" err="1">
                <a:solidFill>
                  <a:schemeClr val="tx1"/>
                </a:solidFill>
              </a:rPr>
              <a:t>modifiedData</a:t>
            </a:r>
            <a:r>
              <a:rPr lang="de-DE" sz="400" dirty="0">
                <a:solidFill>
                  <a:schemeClr val="tx1"/>
                </a:solidFill>
              </a:rPr>
              <a:t> = </a:t>
            </a:r>
            <a:r>
              <a:rPr lang="de-DE" sz="400" dirty="0" err="1">
                <a:solidFill>
                  <a:schemeClr val="tx1"/>
                </a:solidFill>
              </a:rPr>
              <a:t>data</a:t>
            </a:r>
            <a:r>
              <a:rPr lang="de-DE" sz="400" dirty="0">
                <a:solidFill>
                  <a:schemeClr val="tx1"/>
                </a:solidFill>
              </a:rPr>
              <a:t>[</a:t>
            </a:r>
            <a:r>
              <a:rPr lang="de-DE" sz="400" dirty="0" err="1">
                <a:solidFill>
                  <a:schemeClr val="tx1"/>
                </a:solidFill>
              </a:rPr>
              <a:t>contentType</a:t>
            </a:r>
            <a:r>
              <a:rPr lang="de-DE" sz="400" dirty="0">
                <a:solidFill>
                  <a:schemeClr val="tx1"/>
                </a:solidFill>
              </a:rPr>
              <a:t>]; and </a:t>
            </a:r>
            <a:r>
              <a:rPr lang="de-DE" sz="400" dirty="0" err="1">
                <a:solidFill>
                  <a:schemeClr val="tx1"/>
                </a:solidFill>
              </a:rPr>
              <a:t>replace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the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id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modalGraphContent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with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the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modifiedData</a:t>
            </a:r>
            <a:r>
              <a:rPr lang="de-DE" sz="400" dirty="0">
                <a:solidFill>
                  <a:schemeClr val="tx1"/>
                </a:solidFill>
              </a:rPr>
              <a:t> and </a:t>
            </a:r>
            <a:r>
              <a:rPr lang="de-DE" sz="400" dirty="0" err="1">
                <a:solidFill>
                  <a:schemeClr val="tx1"/>
                </a:solidFill>
              </a:rPr>
              <a:t>display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the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graph</a:t>
            </a:r>
            <a:r>
              <a:rPr lang="de-DE" sz="400" dirty="0">
                <a:solidFill>
                  <a:schemeClr val="tx1"/>
                </a:solidFill>
              </a:rPr>
              <a:t> via dashboard.html </a:t>
            </a:r>
            <a:r>
              <a:rPr lang="de-DE" sz="400" dirty="0" err="1">
                <a:solidFill>
                  <a:schemeClr val="tx1"/>
                </a:solidFill>
              </a:rPr>
              <a:t>with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the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help</a:t>
            </a:r>
            <a:r>
              <a:rPr lang="de-DE" sz="400" dirty="0">
                <a:solidFill>
                  <a:schemeClr val="tx1"/>
                </a:solidFill>
              </a:rPr>
              <a:t> </a:t>
            </a:r>
            <a:r>
              <a:rPr lang="de-DE" sz="400" dirty="0" err="1">
                <a:solidFill>
                  <a:schemeClr val="tx1"/>
                </a:solidFill>
              </a:rPr>
              <a:t>of</a:t>
            </a:r>
            <a:r>
              <a:rPr lang="de-DE" sz="400" dirty="0">
                <a:solidFill>
                  <a:schemeClr val="tx1"/>
                </a:solidFill>
              </a:rPr>
              <a:t> modal in a </a:t>
            </a:r>
            <a:r>
              <a:rPr lang="de-DE" sz="400" dirty="0" err="1">
                <a:solidFill>
                  <a:schemeClr val="tx1"/>
                </a:solidFill>
              </a:rPr>
              <a:t>reportContainer</a:t>
            </a:r>
            <a:r>
              <a:rPr lang="de-DE" sz="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EA1439D-E171-4C1D-8FD1-F83FCE8599AE}"/>
              </a:ext>
            </a:extLst>
          </p:cNvPr>
          <p:cNvSpPr txBox="1"/>
          <p:nvPr/>
        </p:nvSpPr>
        <p:spPr>
          <a:xfrm>
            <a:off x="290281" y="3184799"/>
            <a:ext cx="1041639" cy="24622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500" dirty="0"/>
              <a:t>Return </a:t>
            </a:r>
            <a:r>
              <a:rPr lang="de-DE" sz="500" dirty="0" err="1"/>
              <a:t>the</a:t>
            </a:r>
            <a:r>
              <a:rPr lang="de-DE" sz="500" dirty="0"/>
              <a:t> </a:t>
            </a:r>
            <a:r>
              <a:rPr lang="de-DE" sz="500" dirty="0" err="1"/>
              <a:t>html</a:t>
            </a:r>
            <a:r>
              <a:rPr lang="de-DE" sz="500" dirty="0"/>
              <a:t> </a:t>
            </a:r>
            <a:r>
              <a:rPr lang="de-DE" sz="500" dirty="0" err="1"/>
              <a:t>as</a:t>
            </a:r>
            <a:r>
              <a:rPr lang="de-DE" sz="500" dirty="0"/>
              <a:t> </a:t>
            </a:r>
            <a:r>
              <a:rPr lang="de-DE" sz="500" dirty="0" err="1"/>
              <a:t>context</a:t>
            </a:r>
            <a:r>
              <a:rPr lang="de-DE" sz="500" dirty="0"/>
              <a:t> via </a:t>
            </a:r>
            <a:r>
              <a:rPr lang="de-DE" sz="500" dirty="0" err="1"/>
              <a:t>landing_page</a:t>
            </a:r>
            <a:endParaRPr lang="en-GB" sz="5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48A9109-A103-487D-945A-6F341024CC52}"/>
              </a:ext>
            </a:extLst>
          </p:cNvPr>
          <p:cNvSpPr txBox="1"/>
          <p:nvPr/>
        </p:nvSpPr>
        <p:spPr>
          <a:xfrm>
            <a:off x="250387" y="2082065"/>
            <a:ext cx="1332060" cy="113877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400" dirty="0"/>
              <a:t>6 in </a:t>
            </a:r>
            <a:r>
              <a:rPr lang="de-DE" sz="400" dirty="0" err="1"/>
              <a:t>more</a:t>
            </a:r>
            <a:r>
              <a:rPr lang="de-DE" sz="400" dirty="0"/>
              <a:t> </a:t>
            </a:r>
            <a:r>
              <a:rPr lang="de-DE" sz="400" dirty="0" err="1"/>
              <a:t>details</a:t>
            </a:r>
            <a:r>
              <a:rPr lang="de-DE" sz="400" dirty="0"/>
              <a:t>:</a:t>
            </a:r>
          </a:p>
          <a:p>
            <a:r>
              <a:rPr lang="de-DE" sz="400" dirty="0" err="1"/>
              <a:t>For</a:t>
            </a:r>
            <a:r>
              <a:rPr lang="de-DE" sz="400" dirty="0"/>
              <a:t> </a:t>
            </a:r>
            <a:r>
              <a:rPr lang="de-DE" sz="400" dirty="0" err="1"/>
              <a:t>MbUser</a:t>
            </a:r>
            <a:r>
              <a:rPr lang="de-DE" sz="400" dirty="0"/>
              <a:t>, </a:t>
            </a:r>
            <a:r>
              <a:rPr lang="de-DE" sz="400" dirty="0" err="1"/>
              <a:t>it</a:t>
            </a:r>
            <a:r>
              <a:rPr lang="de-DE" sz="400" dirty="0"/>
              <a:t> </a:t>
            </a:r>
            <a:r>
              <a:rPr lang="de-DE" sz="400" dirty="0" err="1"/>
              <a:t>has</a:t>
            </a:r>
            <a:r>
              <a:rPr lang="de-DE" sz="400" dirty="0"/>
              <a:t> </a:t>
            </a:r>
            <a:r>
              <a:rPr lang="de-DE" sz="400" dirty="0" err="1"/>
              <a:t>used</a:t>
            </a:r>
            <a:r>
              <a:rPr lang="de-DE" sz="400" dirty="0"/>
              <a:t> ist own </a:t>
            </a:r>
            <a:r>
              <a:rPr lang="de-DE" sz="400" dirty="0" err="1"/>
              <a:t>function</a:t>
            </a:r>
            <a:r>
              <a:rPr lang="de-DE" sz="400" dirty="0"/>
              <a:t>. Takes date time and </a:t>
            </a:r>
            <a:r>
              <a:rPr lang="de-DE" sz="400" dirty="0" err="1"/>
              <a:t>directly</a:t>
            </a:r>
            <a:r>
              <a:rPr lang="de-DE" sz="400" dirty="0"/>
              <a:t> </a:t>
            </a:r>
            <a:r>
              <a:rPr lang="de-DE" sz="400" dirty="0" err="1"/>
              <a:t>get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data</a:t>
            </a:r>
            <a:r>
              <a:rPr lang="de-DE" sz="400" dirty="0"/>
              <a:t> </a:t>
            </a:r>
            <a:r>
              <a:rPr lang="de-DE" sz="400" dirty="0" err="1"/>
              <a:t>from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MbUser</a:t>
            </a:r>
            <a:r>
              <a:rPr lang="de-DE" sz="400" dirty="0"/>
              <a:t> </a:t>
            </a:r>
            <a:r>
              <a:rPr lang="de-DE" sz="400" dirty="0" err="1"/>
              <a:t>db</a:t>
            </a:r>
            <a:r>
              <a:rPr lang="de-DE" sz="400" dirty="0"/>
              <a:t> and </a:t>
            </a:r>
            <a:r>
              <a:rPr lang="de-DE" sz="400" dirty="0" err="1"/>
              <a:t>plot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graph</a:t>
            </a:r>
            <a:endParaRPr lang="de-DE" sz="400" dirty="0"/>
          </a:p>
          <a:p>
            <a:endParaRPr lang="de-DE" sz="400" dirty="0"/>
          </a:p>
          <a:p>
            <a:r>
              <a:rPr lang="de-DE" sz="400" dirty="0" err="1"/>
              <a:t>For</a:t>
            </a:r>
            <a:r>
              <a:rPr lang="de-DE" sz="400" dirty="0"/>
              <a:t> </a:t>
            </a:r>
            <a:r>
              <a:rPr lang="de-DE" sz="400" dirty="0" err="1"/>
              <a:t>Wms</a:t>
            </a:r>
            <a:r>
              <a:rPr lang="de-DE" sz="400" dirty="0"/>
              <a:t>, </a:t>
            </a:r>
            <a:r>
              <a:rPr lang="de-DE" sz="400" dirty="0" err="1"/>
              <a:t>Wfs</a:t>
            </a:r>
            <a:r>
              <a:rPr lang="de-DE" sz="400" dirty="0"/>
              <a:t> and </a:t>
            </a:r>
            <a:r>
              <a:rPr lang="de-DE" sz="400" dirty="0" err="1"/>
              <a:t>Wmc</a:t>
            </a:r>
            <a:r>
              <a:rPr lang="de-DE" sz="400" dirty="0"/>
              <a:t>:</a:t>
            </a:r>
          </a:p>
          <a:p>
            <a:r>
              <a:rPr lang="de-DE" sz="400" dirty="0" err="1"/>
              <a:t>Process_request</a:t>
            </a:r>
            <a:r>
              <a:rPr lang="de-DE" sz="400" dirty="0"/>
              <a:t>() </a:t>
            </a:r>
            <a:r>
              <a:rPr lang="de-DE" sz="400" dirty="0" err="1"/>
              <a:t>function</a:t>
            </a:r>
            <a:r>
              <a:rPr lang="de-DE" sz="400" dirty="0"/>
              <a:t> </a:t>
            </a:r>
            <a:r>
              <a:rPr lang="de-DE" sz="400" dirty="0" err="1"/>
              <a:t>gives</a:t>
            </a:r>
            <a:r>
              <a:rPr lang="de-DE" sz="400" dirty="0"/>
              <a:t> </a:t>
            </a:r>
            <a:r>
              <a:rPr lang="de-DE" sz="400" dirty="0" err="1"/>
              <a:t>sorted_months</a:t>
            </a:r>
            <a:r>
              <a:rPr lang="de-DE" sz="400" dirty="0"/>
              <a:t>, </a:t>
            </a:r>
            <a:r>
              <a:rPr lang="de-DE" sz="400" dirty="0" err="1"/>
              <a:t>sorted_counts</a:t>
            </a:r>
            <a:r>
              <a:rPr lang="de-DE" sz="400" dirty="0"/>
              <a:t>, and </a:t>
            </a:r>
            <a:r>
              <a:rPr lang="de-DE" sz="400" dirty="0" err="1"/>
              <a:t>deleted_counts</a:t>
            </a:r>
            <a:endParaRPr lang="de-DE" sz="400" dirty="0"/>
          </a:p>
          <a:p>
            <a:r>
              <a:rPr lang="de-DE" sz="400" dirty="0" err="1"/>
              <a:t>Process_request</a:t>
            </a:r>
            <a:r>
              <a:rPr lang="de-DE" sz="400" dirty="0"/>
              <a:t>(): </a:t>
            </a:r>
          </a:p>
          <a:p>
            <a:pPr marL="228600" indent="-228600">
              <a:buAutoNum type="arabicParenR"/>
            </a:pPr>
            <a:r>
              <a:rPr lang="de-DE" sz="400" dirty="0" err="1"/>
              <a:t>dropdown_value</a:t>
            </a:r>
            <a:r>
              <a:rPr lang="de-DE" sz="400" dirty="0"/>
              <a:t>= </a:t>
            </a:r>
            <a:r>
              <a:rPr lang="de-DE" sz="400" dirty="0" err="1"/>
              <a:t>monthly</a:t>
            </a:r>
            <a:r>
              <a:rPr lang="de-DE" sz="400" dirty="0"/>
              <a:t> (</a:t>
            </a:r>
            <a:r>
              <a:rPr lang="de-DE" sz="400" dirty="0" err="1"/>
              <a:t>default</a:t>
            </a:r>
            <a:r>
              <a:rPr lang="de-DE" sz="400" dirty="0"/>
              <a:t>)</a:t>
            </a:r>
          </a:p>
          <a:p>
            <a:pPr marL="228600" indent="-228600">
              <a:buAutoNum type="arabicParenR"/>
            </a:pPr>
            <a:r>
              <a:rPr lang="de-DE" sz="400" dirty="0"/>
              <a:t>Calls </a:t>
            </a:r>
            <a:r>
              <a:rPr lang="de-DE" sz="400" dirty="0" err="1"/>
              <a:t>get_data_counts</a:t>
            </a:r>
            <a:r>
              <a:rPr lang="de-DE" sz="400" dirty="0"/>
              <a:t>() </a:t>
            </a:r>
            <a:r>
              <a:rPr lang="de-DE" sz="400" dirty="0" err="1"/>
              <a:t>function</a:t>
            </a:r>
            <a:r>
              <a:rPr lang="de-DE" sz="400" dirty="0"/>
              <a:t> </a:t>
            </a:r>
            <a:r>
              <a:rPr lang="de-DE" sz="400" dirty="0" err="1"/>
              <a:t>which</a:t>
            </a:r>
            <a:r>
              <a:rPr lang="de-DE" sz="400" dirty="0"/>
              <a:t> </a:t>
            </a:r>
            <a:r>
              <a:rPr lang="de-DE" sz="400" dirty="0" err="1"/>
              <a:t>takes</a:t>
            </a:r>
            <a:r>
              <a:rPr lang="de-DE" sz="400" dirty="0"/>
              <a:t> </a:t>
            </a:r>
            <a:r>
              <a:rPr lang="de-DE" sz="400" dirty="0" err="1"/>
              <a:t>parameter</a:t>
            </a:r>
            <a:r>
              <a:rPr lang="de-DE" sz="400" dirty="0"/>
              <a:t> </a:t>
            </a:r>
            <a:r>
              <a:rPr lang="de-DE" sz="400" dirty="0" err="1"/>
              <a:t>as</a:t>
            </a:r>
            <a:r>
              <a:rPr lang="de-DE" sz="400" dirty="0"/>
              <a:t> </a:t>
            </a:r>
            <a:r>
              <a:rPr lang="de-DE" sz="400" dirty="0" err="1"/>
              <a:t>model</a:t>
            </a:r>
            <a:r>
              <a:rPr lang="de-DE" sz="400" dirty="0"/>
              <a:t>, </a:t>
            </a:r>
            <a:r>
              <a:rPr lang="de-DE" sz="400" dirty="0" err="1"/>
              <a:t>timestamp_field</a:t>
            </a:r>
            <a:r>
              <a:rPr lang="de-DE" sz="400" dirty="0"/>
              <a:t>, </a:t>
            </a:r>
            <a:r>
              <a:rPr lang="de-DE" sz="400" dirty="0" err="1"/>
              <a:t>start_date</a:t>
            </a:r>
            <a:r>
              <a:rPr lang="de-DE" sz="400" dirty="0"/>
              <a:t>, </a:t>
            </a:r>
            <a:r>
              <a:rPr lang="de-DE" sz="400" dirty="0" err="1"/>
              <a:t>end_date</a:t>
            </a:r>
            <a:r>
              <a:rPr lang="de-DE" sz="400" dirty="0"/>
              <a:t>, </a:t>
            </a:r>
            <a:r>
              <a:rPr lang="de-DE" sz="400" dirty="0" err="1"/>
              <a:t>dropdown_value</a:t>
            </a:r>
            <a:r>
              <a:rPr lang="de-DE" sz="400" dirty="0"/>
              <a:t> and </a:t>
            </a:r>
            <a:r>
              <a:rPr lang="de-DE" sz="400" dirty="0" err="1"/>
              <a:t>gets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values</a:t>
            </a:r>
            <a:r>
              <a:rPr lang="de-DE" sz="400" dirty="0"/>
              <a:t> </a:t>
            </a:r>
            <a:r>
              <a:rPr lang="de-DE" sz="400" dirty="0" err="1"/>
              <a:t>as</a:t>
            </a:r>
            <a:r>
              <a:rPr lang="de-DE" sz="400" dirty="0"/>
              <a:t> a </a:t>
            </a:r>
            <a:r>
              <a:rPr lang="de-DE" sz="400" dirty="0" err="1"/>
              <a:t>return</a:t>
            </a:r>
            <a:r>
              <a:rPr lang="de-DE" sz="400" dirty="0"/>
              <a:t> </a:t>
            </a:r>
            <a:r>
              <a:rPr lang="de-DE" sz="400" dirty="0" err="1"/>
              <a:t>value</a:t>
            </a:r>
            <a:endParaRPr lang="de-DE" sz="400" dirty="0"/>
          </a:p>
          <a:p>
            <a:endParaRPr lang="de-DE" sz="400" dirty="0"/>
          </a:p>
          <a:p>
            <a:r>
              <a:rPr lang="de-DE" sz="400" dirty="0" err="1"/>
              <a:t>Create_plotly_figure</a:t>
            </a:r>
            <a:r>
              <a:rPr lang="de-DE" sz="400" dirty="0"/>
              <a:t>() </a:t>
            </a:r>
            <a:r>
              <a:rPr lang="de-DE" sz="400" dirty="0" err="1"/>
              <a:t>function</a:t>
            </a:r>
            <a:r>
              <a:rPr lang="de-DE" sz="400" dirty="0"/>
              <a:t> </a:t>
            </a:r>
            <a:r>
              <a:rPr lang="de-DE" sz="400" dirty="0" err="1"/>
              <a:t>takes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value</a:t>
            </a:r>
            <a:r>
              <a:rPr lang="de-DE" sz="400" dirty="0"/>
              <a:t> </a:t>
            </a:r>
            <a:r>
              <a:rPr lang="de-DE" sz="400" dirty="0" err="1"/>
              <a:t>from</a:t>
            </a:r>
            <a:r>
              <a:rPr lang="de-DE" sz="400" dirty="0"/>
              <a:t> </a:t>
            </a:r>
            <a:r>
              <a:rPr lang="de-DE" sz="400" dirty="0" err="1"/>
              <a:t>fn</a:t>
            </a:r>
            <a:r>
              <a:rPr lang="de-DE" sz="400" dirty="0"/>
              <a:t> </a:t>
            </a:r>
            <a:r>
              <a:rPr lang="de-DE" sz="400" dirty="0" err="1"/>
              <a:t>process_request</a:t>
            </a:r>
            <a:r>
              <a:rPr lang="de-DE" sz="400" dirty="0"/>
              <a:t> </a:t>
            </a:r>
            <a:r>
              <a:rPr lang="de-DE" sz="400" dirty="0" err="1"/>
              <a:t>to</a:t>
            </a:r>
            <a:r>
              <a:rPr lang="de-DE" sz="400" dirty="0"/>
              <a:t> </a:t>
            </a:r>
            <a:r>
              <a:rPr lang="de-DE" sz="400" dirty="0" err="1"/>
              <a:t>plot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graph</a:t>
            </a:r>
            <a:endParaRPr lang="de-DE" sz="4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6038573-8829-4DB8-9C42-0E6C7CE2114A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1231639" y="1674538"/>
            <a:ext cx="448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9CE8709-408E-47BD-983A-C2E8B6459A18}"/>
              </a:ext>
            </a:extLst>
          </p:cNvPr>
          <p:cNvSpPr txBox="1"/>
          <p:nvPr/>
        </p:nvSpPr>
        <p:spPr>
          <a:xfrm>
            <a:off x="1351330" y="1633359"/>
            <a:ext cx="29046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" dirty="0" err="1"/>
              <a:t>False</a:t>
            </a:r>
            <a:endParaRPr lang="en-GB" sz="400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8B27A6B-8CD7-420B-95B4-01862F69A59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473842" y="1674538"/>
            <a:ext cx="310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751DB77-F3A9-4BDB-9269-F19D0A53FB85}"/>
              </a:ext>
            </a:extLst>
          </p:cNvPr>
          <p:cNvSpPr txBox="1"/>
          <p:nvPr/>
        </p:nvSpPr>
        <p:spPr>
          <a:xfrm>
            <a:off x="2320433" y="696433"/>
            <a:ext cx="774222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400" dirty="0" err="1"/>
              <a:t>Get</a:t>
            </a:r>
            <a:r>
              <a:rPr lang="de-DE" sz="400" dirty="0"/>
              <a:t> </a:t>
            </a:r>
            <a:r>
              <a:rPr lang="de-DE" sz="400" dirty="0" err="1"/>
              <a:t>keyword</a:t>
            </a:r>
            <a:r>
              <a:rPr lang="de-DE" sz="400" dirty="0"/>
              <a:t>, </a:t>
            </a:r>
            <a:r>
              <a:rPr lang="de-DE" sz="400" dirty="0" err="1"/>
              <a:t>dropdown_value</a:t>
            </a:r>
            <a:r>
              <a:rPr lang="de-DE" sz="400" dirty="0"/>
              <a:t>, </a:t>
            </a:r>
            <a:r>
              <a:rPr lang="de-DE" sz="400" dirty="0" err="1"/>
              <a:t>content_type</a:t>
            </a:r>
            <a:r>
              <a:rPr lang="de-DE" sz="400" dirty="0"/>
              <a:t> </a:t>
            </a:r>
            <a:r>
              <a:rPr lang="de-DE" sz="400" dirty="0" err="1"/>
              <a:t>when</a:t>
            </a:r>
            <a:r>
              <a:rPr lang="de-DE" sz="400" dirty="0"/>
              <a:t> </a:t>
            </a:r>
            <a:r>
              <a:rPr lang="de-DE" sz="400" dirty="0" err="1"/>
              <a:t>the</a:t>
            </a:r>
            <a:r>
              <a:rPr lang="de-DE" sz="400" dirty="0"/>
              <a:t> </a:t>
            </a:r>
            <a:r>
              <a:rPr lang="de-DE" sz="400" dirty="0" err="1"/>
              <a:t>card</a:t>
            </a:r>
            <a:r>
              <a:rPr lang="de-DE" sz="400" dirty="0"/>
              <a:t> </a:t>
            </a:r>
            <a:r>
              <a:rPr lang="de-DE" sz="400" dirty="0" err="1"/>
              <a:t>is</a:t>
            </a:r>
            <a:r>
              <a:rPr lang="de-DE" sz="400" dirty="0"/>
              <a:t> </a:t>
            </a:r>
            <a:r>
              <a:rPr lang="de-DE" sz="400" dirty="0" err="1"/>
              <a:t>clicked</a:t>
            </a:r>
            <a:r>
              <a:rPr lang="de-DE" sz="400" dirty="0"/>
              <a:t>. </a:t>
            </a:r>
            <a:r>
              <a:rPr lang="de-DE" sz="400" dirty="0" err="1"/>
              <a:t>Sent</a:t>
            </a:r>
            <a:r>
              <a:rPr lang="de-DE" sz="400" dirty="0"/>
              <a:t> </a:t>
            </a:r>
            <a:r>
              <a:rPr lang="de-DE" sz="400" dirty="0" err="1"/>
              <a:t>these</a:t>
            </a:r>
            <a:r>
              <a:rPr lang="de-DE" sz="400" dirty="0"/>
              <a:t> </a:t>
            </a:r>
            <a:r>
              <a:rPr lang="de-DE" sz="400" dirty="0" err="1"/>
              <a:t>data</a:t>
            </a:r>
            <a:r>
              <a:rPr lang="de-DE" sz="400" dirty="0"/>
              <a:t> via </a:t>
            </a:r>
            <a:r>
              <a:rPr lang="de-DE" sz="400" dirty="0" err="1"/>
              <a:t>js</a:t>
            </a:r>
            <a:r>
              <a:rPr lang="de-DE" sz="400" dirty="0"/>
              <a:t>.</a:t>
            </a:r>
            <a:endParaRPr lang="en-GB" sz="400" dirty="0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8ED65BB2-394B-4FE1-A0B1-6C4B2517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42" y="1162181"/>
            <a:ext cx="1834983" cy="18361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B4A055E0-23F8-4E99-91DE-39CB3DC5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95" y="1345793"/>
            <a:ext cx="793630" cy="139090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0F0F8A3-C1B8-4BD2-A30E-CF88FCF558AB}"/>
              </a:ext>
            </a:extLst>
          </p:cNvPr>
          <p:cNvCxnSpPr>
            <a:cxnSpLocks/>
          </p:cNvCxnSpPr>
          <p:nvPr/>
        </p:nvCxnSpPr>
        <p:spPr>
          <a:xfrm>
            <a:off x="952359" y="1897676"/>
            <a:ext cx="0" cy="18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7A256BD4-ADCE-4037-AC38-E46C5897B4CA}"/>
              </a:ext>
            </a:extLst>
          </p:cNvPr>
          <p:cNvSpPr/>
          <p:nvPr/>
        </p:nvSpPr>
        <p:spPr>
          <a:xfrm>
            <a:off x="951284" y="445339"/>
            <a:ext cx="4557982" cy="3662346"/>
          </a:xfrm>
          <a:custGeom>
            <a:avLst/>
            <a:gdLst>
              <a:gd name="connsiteX0" fmla="*/ 0 w 4840123"/>
              <a:gd name="connsiteY0" fmla="*/ 2898476 h 3657600"/>
              <a:gd name="connsiteX1" fmla="*/ 17253 w 4840123"/>
              <a:gd name="connsiteY1" fmla="*/ 3053751 h 3657600"/>
              <a:gd name="connsiteX2" fmla="*/ 34506 w 4840123"/>
              <a:gd name="connsiteY2" fmla="*/ 3122763 h 3657600"/>
              <a:gd name="connsiteX3" fmla="*/ 51759 w 4840123"/>
              <a:gd name="connsiteY3" fmla="*/ 3209027 h 3657600"/>
              <a:gd name="connsiteX4" fmla="*/ 69012 w 4840123"/>
              <a:gd name="connsiteY4" fmla="*/ 3249283 h 3657600"/>
              <a:gd name="connsiteX5" fmla="*/ 80514 w 4840123"/>
              <a:gd name="connsiteY5" fmla="*/ 3295291 h 3657600"/>
              <a:gd name="connsiteX6" fmla="*/ 120770 w 4840123"/>
              <a:gd name="connsiteY6" fmla="*/ 3358551 h 3657600"/>
              <a:gd name="connsiteX7" fmla="*/ 230038 w 4840123"/>
              <a:gd name="connsiteY7" fmla="*/ 3398808 h 3657600"/>
              <a:gd name="connsiteX8" fmla="*/ 448574 w 4840123"/>
              <a:gd name="connsiteY8" fmla="*/ 3456317 h 3657600"/>
              <a:gd name="connsiteX9" fmla="*/ 598098 w 4840123"/>
              <a:gd name="connsiteY9" fmla="*/ 3479321 h 3657600"/>
              <a:gd name="connsiteX10" fmla="*/ 1046672 w 4840123"/>
              <a:gd name="connsiteY10" fmla="*/ 3525329 h 3657600"/>
              <a:gd name="connsiteX11" fmla="*/ 1328468 w 4840123"/>
              <a:gd name="connsiteY11" fmla="*/ 3542582 h 3657600"/>
              <a:gd name="connsiteX12" fmla="*/ 2053087 w 4840123"/>
              <a:gd name="connsiteY12" fmla="*/ 3634597 h 3657600"/>
              <a:gd name="connsiteX13" fmla="*/ 2334883 w 4840123"/>
              <a:gd name="connsiteY13" fmla="*/ 3657600 h 3657600"/>
              <a:gd name="connsiteX14" fmla="*/ 3726612 w 4840123"/>
              <a:gd name="connsiteY14" fmla="*/ 3651850 h 3657600"/>
              <a:gd name="connsiteX15" fmla="*/ 3893389 w 4840123"/>
              <a:gd name="connsiteY15" fmla="*/ 3623095 h 3657600"/>
              <a:gd name="connsiteX16" fmla="*/ 3968151 w 4840123"/>
              <a:gd name="connsiteY16" fmla="*/ 3605842 h 3657600"/>
              <a:gd name="connsiteX17" fmla="*/ 4272951 w 4840123"/>
              <a:gd name="connsiteY17" fmla="*/ 3519578 h 3657600"/>
              <a:gd name="connsiteX18" fmla="*/ 4439729 w 4840123"/>
              <a:gd name="connsiteY18" fmla="*/ 3387306 h 3657600"/>
              <a:gd name="connsiteX19" fmla="*/ 4704272 w 4840123"/>
              <a:gd name="connsiteY19" fmla="*/ 2656936 h 3657600"/>
              <a:gd name="connsiteX20" fmla="*/ 4750280 w 4840123"/>
              <a:gd name="connsiteY20" fmla="*/ 2352136 h 3657600"/>
              <a:gd name="connsiteX21" fmla="*/ 4813540 w 4840123"/>
              <a:gd name="connsiteY21" fmla="*/ 1989827 h 3657600"/>
              <a:gd name="connsiteX22" fmla="*/ 4825042 w 4840123"/>
              <a:gd name="connsiteY22" fmla="*/ 764876 h 3657600"/>
              <a:gd name="connsiteX23" fmla="*/ 4802038 w 4840123"/>
              <a:gd name="connsiteY23" fmla="*/ 713117 h 3657600"/>
              <a:gd name="connsiteX24" fmla="*/ 4687019 w 4840123"/>
              <a:gd name="connsiteY24" fmla="*/ 460076 h 3657600"/>
              <a:gd name="connsiteX25" fmla="*/ 4577751 w 4840123"/>
              <a:gd name="connsiteY25" fmla="*/ 304800 h 3657600"/>
              <a:gd name="connsiteX26" fmla="*/ 4456981 w 4840123"/>
              <a:gd name="connsiteY26" fmla="*/ 189782 h 3657600"/>
              <a:gd name="connsiteX27" fmla="*/ 4341963 w 4840123"/>
              <a:gd name="connsiteY27" fmla="*/ 103517 h 3657600"/>
              <a:gd name="connsiteX28" fmla="*/ 4295955 w 4840123"/>
              <a:gd name="connsiteY28" fmla="*/ 80514 h 3657600"/>
              <a:gd name="connsiteX29" fmla="*/ 4267200 w 4840123"/>
              <a:gd name="connsiteY29" fmla="*/ 63261 h 3657600"/>
              <a:gd name="connsiteX30" fmla="*/ 3887638 w 4840123"/>
              <a:gd name="connsiteY30" fmla="*/ 28755 h 3657600"/>
              <a:gd name="connsiteX31" fmla="*/ 3692106 w 4840123"/>
              <a:gd name="connsiteY31" fmla="*/ 11502 h 3657600"/>
              <a:gd name="connsiteX32" fmla="*/ 3393057 w 4840123"/>
              <a:gd name="connsiteY32" fmla="*/ 0 h 3657600"/>
              <a:gd name="connsiteX33" fmla="*/ 69012 w 4840123"/>
              <a:gd name="connsiteY33" fmla="*/ 23004 h 3657600"/>
              <a:gd name="connsiteX0" fmla="*/ 0 w 4840123"/>
              <a:gd name="connsiteY0" fmla="*/ 2898476 h 3657600"/>
              <a:gd name="connsiteX1" fmla="*/ 17253 w 4840123"/>
              <a:gd name="connsiteY1" fmla="*/ 3053751 h 3657600"/>
              <a:gd name="connsiteX2" fmla="*/ 34506 w 4840123"/>
              <a:gd name="connsiteY2" fmla="*/ 3122763 h 3657600"/>
              <a:gd name="connsiteX3" fmla="*/ 51759 w 4840123"/>
              <a:gd name="connsiteY3" fmla="*/ 3209027 h 3657600"/>
              <a:gd name="connsiteX4" fmla="*/ 69012 w 4840123"/>
              <a:gd name="connsiteY4" fmla="*/ 3249283 h 3657600"/>
              <a:gd name="connsiteX5" fmla="*/ 80514 w 4840123"/>
              <a:gd name="connsiteY5" fmla="*/ 3295291 h 3657600"/>
              <a:gd name="connsiteX6" fmla="*/ 143774 w 4840123"/>
              <a:gd name="connsiteY6" fmla="*/ 3427563 h 3657600"/>
              <a:gd name="connsiteX7" fmla="*/ 230038 w 4840123"/>
              <a:gd name="connsiteY7" fmla="*/ 3398808 h 3657600"/>
              <a:gd name="connsiteX8" fmla="*/ 448574 w 4840123"/>
              <a:gd name="connsiteY8" fmla="*/ 3456317 h 3657600"/>
              <a:gd name="connsiteX9" fmla="*/ 598098 w 4840123"/>
              <a:gd name="connsiteY9" fmla="*/ 3479321 h 3657600"/>
              <a:gd name="connsiteX10" fmla="*/ 1046672 w 4840123"/>
              <a:gd name="connsiteY10" fmla="*/ 3525329 h 3657600"/>
              <a:gd name="connsiteX11" fmla="*/ 1328468 w 4840123"/>
              <a:gd name="connsiteY11" fmla="*/ 3542582 h 3657600"/>
              <a:gd name="connsiteX12" fmla="*/ 2053087 w 4840123"/>
              <a:gd name="connsiteY12" fmla="*/ 3634597 h 3657600"/>
              <a:gd name="connsiteX13" fmla="*/ 2334883 w 4840123"/>
              <a:gd name="connsiteY13" fmla="*/ 3657600 h 3657600"/>
              <a:gd name="connsiteX14" fmla="*/ 3726612 w 4840123"/>
              <a:gd name="connsiteY14" fmla="*/ 3651850 h 3657600"/>
              <a:gd name="connsiteX15" fmla="*/ 3893389 w 4840123"/>
              <a:gd name="connsiteY15" fmla="*/ 3623095 h 3657600"/>
              <a:gd name="connsiteX16" fmla="*/ 3968151 w 4840123"/>
              <a:gd name="connsiteY16" fmla="*/ 3605842 h 3657600"/>
              <a:gd name="connsiteX17" fmla="*/ 4272951 w 4840123"/>
              <a:gd name="connsiteY17" fmla="*/ 3519578 h 3657600"/>
              <a:gd name="connsiteX18" fmla="*/ 4439729 w 4840123"/>
              <a:gd name="connsiteY18" fmla="*/ 3387306 h 3657600"/>
              <a:gd name="connsiteX19" fmla="*/ 4704272 w 4840123"/>
              <a:gd name="connsiteY19" fmla="*/ 2656936 h 3657600"/>
              <a:gd name="connsiteX20" fmla="*/ 4750280 w 4840123"/>
              <a:gd name="connsiteY20" fmla="*/ 2352136 h 3657600"/>
              <a:gd name="connsiteX21" fmla="*/ 4813540 w 4840123"/>
              <a:gd name="connsiteY21" fmla="*/ 1989827 h 3657600"/>
              <a:gd name="connsiteX22" fmla="*/ 4825042 w 4840123"/>
              <a:gd name="connsiteY22" fmla="*/ 764876 h 3657600"/>
              <a:gd name="connsiteX23" fmla="*/ 4802038 w 4840123"/>
              <a:gd name="connsiteY23" fmla="*/ 713117 h 3657600"/>
              <a:gd name="connsiteX24" fmla="*/ 4687019 w 4840123"/>
              <a:gd name="connsiteY24" fmla="*/ 460076 h 3657600"/>
              <a:gd name="connsiteX25" fmla="*/ 4577751 w 4840123"/>
              <a:gd name="connsiteY25" fmla="*/ 304800 h 3657600"/>
              <a:gd name="connsiteX26" fmla="*/ 4456981 w 4840123"/>
              <a:gd name="connsiteY26" fmla="*/ 189782 h 3657600"/>
              <a:gd name="connsiteX27" fmla="*/ 4341963 w 4840123"/>
              <a:gd name="connsiteY27" fmla="*/ 103517 h 3657600"/>
              <a:gd name="connsiteX28" fmla="*/ 4295955 w 4840123"/>
              <a:gd name="connsiteY28" fmla="*/ 80514 h 3657600"/>
              <a:gd name="connsiteX29" fmla="*/ 4267200 w 4840123"/>
              <a:gd name="connsiteY29" fmla="*/ 63261 h 3657600"/>
              <a:gd name="connsiteX30" fmla="*/ 3887638 w 4840123"/>
              <a:gd name="connsiteY30" fmla="*/ 28755 h 3657600"/>
              <a:gd name="connsiteX31" fmla="*/ 3692106 w 4840123"/>
              <a:gd name="connsiteY31" fmla="*/ 11502 h 3657600"/>
              <a:gd name="connsiteX32" fmla="*/ 3393057 w 4840123"/>
              <a:gd name="connsiteY32" fmla="*/ 0 h 3657600"/>
              <a:gd name="connsiteX33" fmla="*/ 69012 w 4840123"/>
              <a:gd name="connsiteY33" fmla="*/ 23004 h 3657600"/>
              <a:gd name="connsiteX0" fmla="*/ 0 w 4840123"/>
              <a:gd name="connsiteY0" fmla="*/ 2898476 h 3657600"/>
              <a:gd name="connsiteX1" fmla="*/ 17253 w 4840123"/>
              <a:gd name="connsiteY1" fmla="*/ 3053751 h 3657600"/>
              <a:gd name="connsiteX2" fmla="*/ 34506 w 4840123"/>
              <a:gd name="connsiteY2" fmla="*/ 3122763 h 3657600"/>
              <a:gd name="connsiteX3" fmla="*/ 51759 w 4840123"/>
              <a:gd name="connsiteY3" fmla="*/ 3209027 h 3657600"/>
              <a:gd name="connsiteX4" fmla="*/ 69012 w 4840123"/>
              <a:gd name="connsiteY4" fmla="*/ 3249283 h 3657600"/>
              <a:gd name="connsiteX5" fmla="*/ 80514 w 4840123"/>
              <a:gd name="connsiteY5" fmla="*/ 3295291 h 3657600"/>
              <a:gd name="connsiteX6" fmla="*/ 143774 w 4840123"/>
              <a:gd name="connsiteY6" fmla="*/ 3427563 h 3657600"/>
              <a:gd name="connsiteX7" fmla="*/ 230038 w 4840123"/>
              <a:gd name="connsiteY7" fmla="*/ 3398808 h 3657600"/>
              <a:gd name="connsiteX8" fmla="*/ 448574 w 4840123"/>
              <a:gd name="connsiteY8" fmla="*/ 3456317 h 3657600"/>
              <a:gd name="connsiteX9" fmla="*/ 598098 w 4840123"/>
              <a:gd name="connsiteY9" fmla="*/ 3479321 h 3657600"/>
              <a:gd name="connsiteX10" fmla="*/ 1046672 w 4840123"/>
              <a:gd name="connsiteY10" fmla="*/ 3525329 h 3657600"/>
              <a:gd name="connsiteX11" fmla="*/ 1328468 w 4840123"/>
              <a:gd name="connsiteY11" fmla="*/ 3542582 h 3657600"/>
              <a:gd name="connsiteX12" fmla="*/ 2053087 w 4840123"/>
              <a:gd name="connsiteY12" fmla="*/ 3634597 h 3657600"/>
              <a:gd name="connsiteX13" fmla="*/ 2334883 w 4840123"/>
              <a:gd name="connsiteY13" fmla="*/ 3657600 h 3657600"/>
              <a:gd name="connsiteX14" fmla="*/ 3726612 w 4840123"/>
              <a:gd name="connsiteY14" fmla="*/ 3651850 h 3657600"/>
              <a:gd name="connsiteX15" fmla="*/ 3893389 w 4840123"/>
              <a:gd name="connsiteY15" fmla="*/ 3623095 h 3657600"/>
              <a:gd name="connsiteX16" fmla="*/ 3968151 w 4840123"/>
              <a:gd name="connsiteY16" fmla="*/ 3605842 h 3657600"/>
              <a:gd name="connsiteX17" fmla="*/ 4272951 w 4840123"/>
              <a:gd name="connsiteY17" fmla="*/ 3519578 h 3657600"/>
              <a:gd name="connsiteX18" fmla="*/ 4439729 w 4840123"/>
              <a:gd name="connsiteY18" fmla="*/ 3387306 h 3657600"/>
              <a:gd name="connsiteX19" fmla="*/ 4704272 w 4840123"/>
              <a:gd name="connsiteY19" fmla="*/ 2656936 h 3657600"/>
              <a:gd name="connsiteX20" fmla="*/ 4750280 w 4840123"/>
              <a:gd name="connsiteY20" fmla="*/ 2352136 h 3657600"/>
              <a:gd name="connsiteX21" fmla="*/ 4813540 w 4840123"/>
              <a:gd name="connsiteY21" fmla="*/ 1989827 h 3657600"/>
              <a:gd name="connsiteX22" fmla="*/ 4825042 w 4840123"/>
              <a:gd name="connsiteY22" fmla="*/ 764876 h 3657600"/>
              <a:gd name="connsiteX23" fmla="*/ 4802038 w 4840123"/>
              <a:gd name="connsiteY23" fmla="*/ 713117 h 3657600"/>
              <a:gd name="connsiteX24" fmla="*/ 4687019 w 4840123"/>
              <a:gd name="connsiteY24" fmla="*/ 460076 h 3657600"/>
              <a:gd name="connsiteX25" fmla="*/ 4577751 w 4840123"/>
              <a:gd name="connsiteY25" fmla="*/ 304800 h 3657600"/>
              <a:gd name="connsiteX26" fmla="*/ 4456981 w 4840123"/>
              <a:gd name="connsiteY26" fmla="*/ 189782 h 3657600"/>
              <a:gd name="connsiteX27" fmla="*/ 4295955 w 4840123"/>
              <a:gd name="connsiteY27" fmla="*/ 80514 h 3657600"/>
              <a:gd name="connsiteX28" fmla="*/ 4267200 w 4840123"/>
              <a:gd name="connsiteY28" fmla="*/ 63261 h 3657600"/>
              <a:gd name="connsiteX29" fmla="*/ 3887638 w 4840123"/>
              <a:gd name="connsiteY29" fmla="*/ 28755 h 3657600"/>
              <a:gd name="connsiteX30" fmla="*/ 3692106 w 4840123"/>
              <a:gd name="connsiteY30" fmla="*/ 11502 h 3657600"/>
              <a:gd name="connsiteX31" fmla="*/ 3393057 w 4840123"/>
              <a:gd name="connsiteY31" fmla="*/ 0 h 3657600"/>
              <a:gd name="connsiteX32" fmla="*/ 69012 w 4840123"/>
              <a:gd name="connsiteY32" fmla="*/ 23004 h 3657600"/>
              <a:gd name="connsiteX0" fmla="*/ 0 w 4840123"/>
              <a:gd name="connsiteY0" fmla="*/ 2898476 h 3657600"/>
              <a:gd name="connsiteX1" fmla="*/ 17253 w 4840123"/>
              <a:gd name="connsiteY1" fmla="*/ 3053751 h 3657600"/>
              <a:gd name="connsiteX2" fmla="*/ 34506 w 4840123"/>
              <a:gd name="connsiteY2" fmla="*/ 3122763 h 3657600"/>
              <a:gd name="connsiteX3" fmla="*/ 51759 w 4840123"/>
              <a:gd name="connsiteY3" fmla="*/ 3209027 h 3657600"/>
              <a:gd name="connsiteX4" fmla="*/ 69012 w 4840123"/>
              <a:gd name="connsiteY4" fmla="*/ 3249283 h 3657600"/>
              <a:gd name="connsiteX5" fmla="*/ 80514 w 4840123"/>
              <a:gd name="connsiteY5" fmla="*/ 3295291 h 3657600"/>
              <a:gd name="connsiteX6" fmla="*/ 143774 w 4840123"/>
              <a:gd name="connsiteY6" fmla="*/ 3427563 h 3657600"/>
              <a:gd name="connsiteX7" fmla="*/ 230038 w 4840123"/>
              <a:gd name="connsiteY7" fmla="*/ 3398808 h 3657600"/>
              <a:gd name="connsiteX8" fmla="*/ 448574 w 4840123"/>
              <a:gd name="connsiteY8" fmla="*/ 3456317 h 3657600"/>
              <a:gd name="connsiteX9" fmla="*/ 598098 w 4840123"/>
              <a:gd name="connsiteY9" fmla="*/ 3479321 h 3657600"/>
              <a:gd name="connsiteX10" fmla="*/ 1046672 w 4840123"/>
              <a:gd name="connsiteY10" fmla="*/ 3525329 h 3657600"/>
              <a:gd name="connsiteX11" fmla="*/ 1328468 w 4840123"/>
              <a:gd name="connsiteY11" fmla="*/ 3542582 h 3657600"/>
              <a:gd name="connsiteX12" fmla="*/ 2053087 w 4840123"/>
              <a:gd name="connsiteY12" fmla="*/ 3634597 h 3657600"/>
              <a:gd name="connsiteX13" fmla="*/ 2334883 w 4840123"/>
              <a:gd name="connsiteY13" fmla="*/ 3657600 h 3657600"/>
              <a:gd name="connsiteX14" fmla="*/ 3726612 w 4840123"/>
              <a:gd name="connsiteY14" fmla="*/ 3651850 h 3657600"/>
              <a:gd name="connsiteX15" fmla="*/ 3893389 w 4840123"/>
              <a:gd name="connsiteY15" fmla="*/ 3623095 h 3657600"/>
              <a:gd name="connsiteX16" fmla="*/ 3968151 w 4840123"/>
              <a:gd name="connsiteY16" fmla="*/ 3605842 h 3657600"/>
              <a:gd name="connsiteX17" fmla="*/ 4272951 w 4840123"/>
              <a:gd name="connsiteY17" fmla="*/ 3519578 h 3657600"/>
              <a:gd name="connsiteX18" fmla="*/ 4439729 w 4840123"/>
              <a:gd name="connsiteY18" fmla="*/ 3387306 h 3657600"/>
              <a:gd name="connsiteX19" fmla="*/ 4704272 w 4840123"/>
              <a:gd name="connsiteY19" fmla="*/ 2656936 h 3657600"/>
              <a:gd name="connsiteX20" fmla="*/ 4750280 w 4840123"/>
              <a:gd name="connsiteY20" fmla="*/ 2352136 h 3657600"/>
              <a:gd name="connsiteX21" fmla="*/ 4813540 w 4840123"/>
              <a:gd name="connsiteY21" fmla="*/ 1989827 h 3657600"/>
              <a:gd name="connsiteX22" fmla="*/ 4825042 w 4840123"/>
              <a:gd name="connsiteY22" fmla="*/ 764876 h 3657600"/>
              <a:gd name="connsiteX23" fmla="*/ 4802038 w 4840123"/>
              <a:gd name="connsiteY23" fmla="*/ 713117 h 3657600"/>
              <a:gd name="connsiteX24" fmla="*/ 4687019 w 4840123"/>
              <a:gd name="connsiteY24" fmla="*/ 460076 h 3657600"/>
              <a:gd name="connsiteX25" fmla="*/ 4577751 w 4840123"/>
              <a:gd name="connsiteY25" fmla="*/ 304800 h 3657600"/>
              <a:gd name="connsiteX26" fmla="*/ 4295955 w 4840123"/>
              <a:gd name="connsiteY26" fmla="*/ 80514 h 3657600"/>
              <a:gd name="connsiteX27" fmla="*/ 4267200 w 4840123"/>
              <a:gd name="connsiteY27" fmla="*/ 63261 h 3657600"/>
              <a:gd name="connsiteX28" fmla="*/ 3887638 w 4840123"/>
              <a:gd name="connsiteY28" fmla="*/ 28755 h 3657600"/>
              <a:gd name="connsiteX29" fmla="*/ 3692106 w 4840123"/>
              <a:gd name="connsiteY29" fmla="*/ 11502 h 3657600"/>
              <a:gd name="connsiteX30" fmla="*/ 3393057 w 4840123"/>
              <a:gd name="connsiteY30" fmla="*/ 0 h 3657600"/>
              <a:gd name="connsiteX31" fmla="*/ 69012 w 4840123"/>
              <a:gd name="connsiteY31" fmla="*/ 23004 h 3657600"/>
              <a:gd name="connsiteX0" fmla="*/ 0 w 4840123"/>
              <a:gd name="connsiteY0" fmla="*/ 2898476 h 3657600"/>
              <a:gd name="connsiteX1" fmla="*/ 17253 w 4840123"/>
              <a:gd name="connsiteY1" fmla="*/ 3053751 h 3657600"/>
              <a:gd name="connsiteX2" fmla="*/ 34506 w 4840123"/>
              <a:gd name="connsiteY2" fmla="*/ 3122763 h 3657600"/>
              <a:gd name="connsiteX3" fmla="*/ 51759 w 4840123"/>
              <a:gd name="connsiteY3" fmla="*/ 3209027 h 3657600"/>
              <a:gd name="connsiteX4" fmla="*/ 69012 w 4840123"/>
              <a:gd name="connsiteY4" fmla="*/ 3249283 h 3657600"/>
              <a:gd name="connsiteX5" fmla="*/ 80514 w 4840123"/>
              <a:gd name="connsiteY5" fmla="*/ 3295291 h 3657600"/>
              <a:gd name="connsiteX6" fmla="*/ 143774 w 4840123"/>
              <a:gd name="connsiteY6" fmla="*/ 3427563 h 3657600"/>
              <a:gd name="connsiteX7" fmla="*/ 230038 w 4840123"/>
              <a:gd name="connsiteY7" fmla="*/ 3398808 h 3657600"/>
              <a:gd name="connsiteX8" fmla="*/ 448574 w 4840123"/>
              <a:gd name="connsiteY8" fmla="*/ 3456317 h 3657600"/>
              <a:gd name="connsiteX9" fmla="*/ 598098 w 4840123"/>
              <a:gd name="connsiteY9" fmla="*/ 3479321 h 3657600"/>
              <a:gd name="connsiteX10" fmla="*/ 1046672 w 4840123"/>
              <a:gd name="connsiteY10" fmla="*/ 3525329 h 3657600"/>
              <a:gd name="connsiteX11" fmla="*/ 1328468 w 4840123"/>
              <a:gd name="connsiteY11" fmla="*/ 3542582 h 3657600"/>
              <a:gd name="connsiteX12" fmla="*/ 2053087 w 4840123"/>
              <a:gd name="connsiteY12" fmla="*/ 3634597 h 3657600"/>
              <a:gd name="connsiteX13" fmla="*/ 2334883 w 4840123"/>
              <a:gd name="connsiteY13" fmla="*/ 3657600 h 3657600"/>
              <a:gd name="connsiteX14" fmla="*/ 3726612 w 4840123"/>
              <a:gd name="connsiteY14" fmla="*/ 3651850 h 3657600"/>
              <a:gd name="connsiteX15" fmla="*/ 3893389 w 4840123"/>
              <a:gd name="connsiteY15" fmla="*/ 3623095 h 3657600"/>
              <a:gd name="connsiteX16" fmla="*/ 3968151 w 4840123"/>
              <a:gd name="connsiteY16" fmla="*/ 3605842 h 3657600"/>
              <a:gd name="connsiteX17" fmla="*/ 4272951 w 4840123"/>
              <a:gd name="connsiteY17" fmla="*/ 3519578 h 3657600"/>
              <a:gd name="connsiteX18" fmla="*/ 4439729 w 4840123"/>
              <a:gd name="connsiteY18" fmla="*/ 3387306 h 3657600"/>
              <a:gd name="connsiteX19" fmla="*/ 4704272 w 4840123"/>
              <a:gd name="connsiteY19" fmla="*/ 2656936 h 3657600"/>
              <a:gd name="connsiteX20" fmla="*/ 4750280 w 4840123"/>
              <a:gd name="connsiteY20" fmla="*/ 2352136 h 3657600"/>
              <a:gd name="connsiteX21" fmla="*/ 4813540 w 4840123"/>
              <a:gd name="connsiteY21" fmla="*/ 1989827 h 3657600"/>
              <a:gd name="connsiteX22" fmla="*/ 4825042 w 4840123"/>
              <a:gd name="connsiteY22" fmla="*/ 764876 h 3657600"/>
              <a:gd name="connsiteX23" fmla="*/ 4802038 w 4840123"/>
              <a:gd name="connsiteY23" fmla="*/ 713117 h 3657600"/>
              <a:gd name="connsiteX24" fmla="*/ 4687019 w 4840123"/>
              <a:gd name="connsiteY24" fmla="*/ 460076 h 3657600"/>
              <a:gd name="connsiteX25" fmla="*/ 4295955 w 4840123"/>
              <a:gd name="connsiteY25" fmla="*/ 80514 h 3657600"/>
              <a:gd name="connsiteX26" fmla="*/ 4267200 w 4840123"/>
              <a:gd name="connsiteY26" fmla="*/ 63261 h 3657600"/>
              <a:gd name="connsiteX27" fmla="*/ 3887638 w 4840123"/>
              <a:gd name="connsiteY27" fmla="*/ 28755 h 3657600"/>
              <a:gd name="connsiteX28" fmla="*/ 3692106 w 4840123"/>
              <a:gd name="connsiteY28" fmla="*/ 11502 h 3657600"/>
              <a:gd name="connsiteX29" fmla="*/ 3393057 w 4840123"/>
              <a:gd name="connsiteY29" fmla="*/ 0 h 3657600"/>
              <a:gd name="connsiteX30" fmla="*/ 69012 w 4840123"/>
              <a:gd name="connsiteY30" fmla="*/ 23004 h 3657600"/>
              <a:gd name="connsiteX0" fmla="*/ 0 w 4848074"/>
              <a:gd name="connsiteY0" fmla="*/ 2898476 h 3657600"/>
              <a:gd name="connsiteX1" fmla="*/ 17253 w 4848074"/>
              <a:gd name="connsiteY1" fmla="*/ 3053751 h 3657600"/>
              <a:gd name="connsiteX2" fmla="*/ 34506 w 4848074"/>
              <a:gd name="connsiteY2" fmla="*/ 3122763 h 3657600"/>
              <a:gd name="connsiteX3" fmla="*/ 51759 w 4848074"/>
              <a:gd name="connsiteY3" fmla="*/ 3209027 h 3657600"/>
              <a:gd name="connsiteX4" fmla="*/ 69012 w 4848074"/>
              <a:gd name="connsiteY4" fmla="*/ 3249283 h 3657600"/>
              <a:gd name="connsiteX5" fmla="*/ 80514 w 4848074"/>
              <a:gd name="connsiteY5" fmla="*/ 3295291 h 3657600"/>
              <a:gd name="connsiteX6" fmla="*/ 143774 w 4848074"/>
              <a:gd name="connsiteY6" fmla="*/ 3427563 h 3657600"/>
              <a:gd name="connsiteX7" fmla="*/ 230038 w 4848074"/>
              <a:gd name="connsiteY7" fmla="*/ 3398808 h 3657600"/>
              <a:gd name="connsiteX8" fmla="*/ 448574 w 4848074"/>
              <a:gd name="connsiteY8" fmla="*/ 3456317 h 3657600"/>
              <a:gd name="connsiteX9" fmla="*/ 598098 w 4848074"/>
              <a:gd name="connsiteY9" fmla="*/ 3479321 h 3657600"/>
              <a:gd name="connsiteX10" fmla="*/ 1046672 w 4848074"/>
              <a:gd name="connsiteY10" fmla="*/ 3525329 h 3657600"/>
              <a:gd name="connsiteX11" fmla="*/ 1328468 w 4848074"/>
              <a:gd name="connsiteY11" fmla="*/ 3542582 h 3657600"/>
              <a:gd name="connsiteX12" fmla="*/ 2053087 w 4848074"/>
              <a:gd name="connsiteY12" fmla="*/ 3634597 h 3657600"/>
              <a:gd name="connsiteX13" fmla="*/ 2334883 w 4848074"/>
              <a:gd name="connsiteY13" fmla="*/ 3657600 h 3657600"/>
              <a:gd name="connsiteX14" fmla="*/ 3726612 w 4848074"/>
              <a:gd name="connsiteY14" fmla="*/ 3651850 h 3657600"/>
              <a:gd name="connsiteX15" fmla="*/ 3893389 w 4848074"/>
              <a:gd name="connsiteY15" fmla="*/ 3623095 h 3657600"/>
              <a:gd name="connsiteX16" fmla="*/ 3968151 w 4848074"/>
              <a:gd name="connsiteY16" fmla="*/ 3605842 h 3657600"/>
              <a:gd name="connsiteX17" fmla="*/ 4272951 w 4848074"/>
              <a:gd name="connsiteY17" fmla="*/ 3519578 h 3657600"/>
              <a:gd name="connsiteX18" fmla="*/ 4439729 w 4848074"/>
              <a:gd name="connsiteY18" fmla="*/ 3387306 h 3657600"/>
              <a:gd name="connsiteX19" fmla="*/ 4704272 w 4848074"/>
              <a:gd name="connsiteY19" fmla="*/ 2656936 h 3657600"/>
              <a:gd name="connsiteX20" fmla="*/ 4750280 w 4848074"/>
              <a:gd name="connsiteY20" fmla="*/ 2352136 h 3657600"/>
              <a:gd name="connsiteX21" fmla="*/ 4813540 w 4848074"/>
              <a:gd name="connsiteY21" fmla="*/ 1989827 h 3657600"/>
              <a:gd name="connsiteX22" fmla="*/ 4825042 w 4848074"/>
              <a:gd name="connsiteY22" fmla="*/ 764876 h 3657600"/>
              <a:gd name="connsiteX23" fmla="*/ 4802038 w 4848074"/>
              <a:gd name="connsiteY23" fmla="*/ 713117 h 3657600"/>
              <a:gd name="connsiteX24" fmla="*/ 4295955 w 4848074"/>
              <a:gd name="connsiteY24" fmla="*/ 80514 h 3657600"/>
              <a:gd name="connsiteX25" fmla="*/ 4267200 w 4848074"/>
              <a:gd name="connsiteY25" fmla="*/ 63261 h 3657600"/>
              <a:gd name="connsiteX26" fmla="*/ 3887638 w 4848074"/>
              <a:gd name="connsiteY26" fmla="*/ 28755 h 3657600"/>
              <a:gd name="connsiteX27" fmla="*/ 3692106 w 4848074"/>
              <a:gd name="connsiteY27" fmla="*/ 11502 h 3657600"/>
              <a:gd name="connsiteX28" fmla="*/ 3393057 w 4848074"/>
              <a:gd name="connsiteY28" fmla="*/ 0 h 3657600"/>
              <a:gd name="connsiteX29" fmla="*/ 69012 w 4848074"/>
              <a:gd name="connsiteY29" fmla="*/ 23004 h 3657600"/>
              <a:gd name="connsiteX0" fmla="*/ 0 w 4840123"/>
              <a:gd name="connsiteY0" fmla="*/ 2898476 h 3657600"/>
              <a:gd name="connsiteX1" fmla="*/ 17253 w 4840123"/>
              <a:gd name="connsiteY1" fmla="*/ 3053751 h 3657600"/>
              <a:gd name="connsiteX2" fmla="*/ 34506 w 4840123"/>
              <a:gd name="connsiteY2" fmla="*/ 3122763 h 3657600"/>
              <a:gd name="connsiteX3" fmla="*/ 51759 w 4840123"/>
              <a:gd name="connsiteY3" fmla="*/ 3209027 h 3657600"/>
              <a:gd name="connsiteX4" fmla="*/ 69012 w 4840123"/>
              <a:gd name="connsiteY4" fmla="*/ 3249283 h 3657600"/>
              <a:gd name="connsiteX5" fmla="*/ 80514 w 4840123"/>
              <a:gd name="connsiteY5" fmla="*/ 3295291 h 3657600"/>
              <a:gd name="connsiteX6" fmla="*/ 143774 w 4840123"/>
              <a:gd name="connsiteY6" fmla="*/ 3427563 h 3657600"/>
              <a:gd name="connsiteX7" fmla="*/ 230038 w 4840123"/>
              <a:gd name="connsiteY7" fmla="*/ 3398808 h 3657600"/>
              <a:gd name="connsiteX8" fmla="*/ 448574 w 4840123"/>
              <a:gd name="connsiteY8" fmla="*/ 3456317 h 3657600"/>
              <a:gd name="connsiteX9" fmla="*/ 598098 w 4840123"/>
              <a:gd name="connsiteY9" fmla="*/ 3479321 h 3657600"/>
              <a:gd name="connsiteX10" fmla="*/ 1046672 w 4840123"/>
              <a:gd name="connsiteY10" fmla="*/ 3525329 h 3657600"/>
              <a:gd name="connsiteX11" fmla="*/ 1328468 w 4840123"/>
              <a:gd name="connsiteY11" fmla="*/ 3542582 h 3657600"/>
              <a:gd name="connsiteX12" fmla="*/ 2053087 w 4840123"/>
              <a:gd name="connsiteY12" fmla="*/ 3634597 h 3657600"/>
              <a:gd name="connsiteX13" fmla="*/ 2334883 w 4840123"/>
              <a:gd name="connsiteY13" fmla="*/ 3657600 h 3657600"/>
              <a:gd name="connsiteX14" fmla="*/ 3726612 w 4840123"/>
              <a:gd name="connsiteY14" fmla="*/ 3651850 h 3657600"/>
              <a:gd name="connsiteX15" fmla="*/ 3893389 w 4840123"/>
              <a:gd name="connsiteY15" fmla="*/ 3623095 h 3657600"/>
              <a:gd name="connsiteX16" fmla="*/ 3968151 w 4840123"/>
              <a:gd name="connsiteY16" fmla="*/ 3605842 h 3657600"/>
              <a:gd name="connsiteX17" fmla="*/ 4272951 w 4840123"/>
              <a:gd name="connsiteY17" fmla="*/ 3519578 h 3657600"/>
              <a:gd name="connsiteX18" fmla="*/ 4439729 w 4840123"/>
              <a:gd name="connsiteY18" fmla="*/ 3387306 h 3657600"/>
              <a:gd name="connsiteX19" fmla="*/ 4704272 w 4840123"/>
              <a:gd name="connsiteY19" fmla="*/ 2656936 h 3657600"/>
              <a:gd name="connsiteX20" fmla="*/ 4750280 w 4840123"/>
              <a:gd name="connsiteY20" fmla="*/ 2352136 h 3657600"/>
              <a:gd name="connsiteX21" fmla="*/ 4813540 w 4840123"/>
              <a:gd name="connsiteY21" fmla="*/ 1989827 h 3657600"/>
              <a:gd name="connsiteX22" fmla="*/ 4825042 w 4840123"/>
              <a:gd name="connsiteY22" fmla="*/ 764876 h 3657600"/>
              <a:gd name="connsiteX23" fmla="*/ 4295955 w 4840123"/>
              <a:gd name="connsiteY23" fmla="*/ 80514 h 3657600"/>
              <a:gd name="connsiteX24" fmla="*/ 4267200 w 4840123"/>
              <a:gd name="connsiteY24" fmla="*/ 63261 h 3657600"/>
              <a:gd name="connsiteX25" fmla="*/ 3887638 w 4840123"/>
              <a:gd name="connsiteY25" fmla="*/ 28755 h 3657600"/>
              <a:gd name="connsiteX26" fmla="*/ 3692106 w 4840123"/>
              <a:gd name="connsiteY26" fmla="*/ 11502 h 3657600"/>
              <a:gd name="connsiteX27" fmla="*/ 3393057 w 4840123"/>
              <a:gd name="connsiteY27" fmla="*/ 0 h 3657600"/>
              <a:gd name="connsiteX28" fmla="*/ 69012 w 4840123"/>
              <a:gd name="connsiteY28" fmla="*/ 23004 h 3657600"/>
              <a:gd name="connsiteX0" fmla="*/ 0 w 4813540"/>
              <a:gd name="connsiteY0" fmla="*/ 2964822 h 3723946"/>
              <a:gd name="connsiteX1" fmla="*/ 17253 w 4813540"/>
              <a:gd name="connsiteY1" fmla="*/ 3120097 h 3723946"/>
              <a:gd name="connsiteX2" fmla="*/ 34506 w 4813540"/>
              <a:gd name="connsiteY2" fmla="*/ 3189109 h 3723946"/>
              <a:gd name="connsiteX3" fmla="*/ 51759 w 4813540"/>
              <a:gd name="connsiteY3" fmla="*/ 3275373 h 3723946"/>
              <a:gd name="connsiteX4" fmla="*/ 69012 w 4813540"/>
              <a:gd name="connsiteY4" fmla="*/ 3315629 h 3723946"/>
              <a:gd name="connsiteX5" fmla="*/ 80514 w 4813540"/>
              <a:gd name="connsiteY5" fmla="*/ 3361637 h 3723946"/>
              <a:gd name="connsiteX6" fmla="*/ 143774 w 4813540"/>
              <a:gd name="connsiteY6" fmla="*/ 3493909 h 3723946"/>
              <a:gd name="connsiteX7" fmla="*/ 230038 w 4813540"/>
              <a:gd name="connsiteY7" fmla="*/ 3465154 h 3723946"/>
              <a:gd name="connsiteX8" fmla="*/ 448574 w 4813540"/>
              <a:gd name="connsiteY8" fmla="*/ 3522663 h 3723946"/>
              <a:gd name="connsiteX9" fmla="*/ 598098 w 4813540"/>
              <a:gd name="connsiteY9" fmla="*/ 3545667 h 3723946"/>
              <a:gd name="connsiteX10" fmla="*/ 1046672 w 4813540"/>
              <a:gd name="connsiteY10" fmla="*/ 3591675 h 3723946"/>
              <a:gd name="connsiteX11" fmla="*/ 1328468 w 4813540"/>
              <a:gd name="connsiteY11" fmla="*/ 3608928 h 3723946"/>
              <a:gd name="connsiteX12" fmla="*/ 2053087 w 4813540"/>
              <a:gd name="connsiteY12" fmla="*/ 3700943 h 3723946"/>
              <a:gd name="connsiteX13" fmla="*/ 2334883 w 4813540"/>
              <a:gd name="connsiteY13" fmla="*/ 3723946 h 3723946"/>
              <a:gd name="connsiteX14" fmla="*/ 3726612 w 4813540"/>
              <a:gd name="connsiteY14" fmla="*/ 3718196 h 3723946"/>
              <a:gd name="connsiteX15" fmla="*/ 3893389 w 4813540"/>
              <a:gd name="connsiteY15" fmla="*/ 3689441 h 3723946"/>
              <a:gd name="connsiteX16" fmla="*/ 3968151 w 4813540"/>
              <a:gd name="connsiteY16" fmla="*/ 3672188 h 3723946"/>
              <a:gd name="connsiteX17" fmla="*/ 4272951 w 4813540"/>
              <a:gd name="connsiteY17" fmla="*/ 3585924 h 3723946"/>
              <a:gd name="connsiteX18" fmla="*/ 4439729 w 4813540"/>
              <a:gd name="connsiteY18" fmla="*/ 3453652 h 3723946"/>
              <a:gd name="connsiteX19" fmla="*/ 4704272 w 4813540"/>
              <a:gd name="connsiteY19" fmla="*/ 2723282 h 3723946"/>
              <a:gd name="connsiteX20" fmla="*/ 4750280 w 4813540"/>
              <a:gd name="connsiteY20" fmla="*/ 2418482 h 3723946"/>
              <a:gd name="connsiteX21" fmla="*/ 4813540 w 4813540"/>
              <a:gd name="connsiteY21" fmla="*/ 2056173 h 3723946"/>
              <a:gd name="connsiteX22" fmla="*/ 4295955 w 4813540"/>
              <a:gd name="connsiteY22" fmla="*/ 146860 h 3723946"/>
              <a:gd name="connsiteX23" fmla="*/ 4267200 w 4813540"/>
              <a:gd name="connsiteY23" fmla="*/ 129607 h 3723946"/>
              <a:gd name="connsiteX24" fmla="*/ 3887638 w 4813540"/>
              <a:gd name="connsiteY24" fmla="*/ 95101 h 3723946"/>
              <a:gd name="connsiteX25" fmla="*/ 3692106 w 4813540"/>
              <a:gd name="connsiteY25" fmla="*/ 77848 h 3723946"/>
              <a:gd name="connsiteX26" fmla="*/ 3393057 w 4813540"/>
              <a:gd name="connsiteY26" fmla="*/ 66346 h 3723946"/>
              <a:gd name="connsiteX27" fmla="*/ 69012 w 4813540"/>
              <a:gd name="connsiteY27" fmla="*/ 89350 h 3723946"/>
              <a:gd name="connsiteX0" fmla="*/ 0 w 4813540"/>
              <a:gd name="connsiteY0" fmla="*/ 2975008 h 3734132"/>
              <a:gd name="connsiteX1" fmla="*/ 17253 w 4813540"/>
              <a:gd name="connsiteY1" fmla="*/ 3130283 h 3734132"/>
              <a:gd name="connsiteX2" fmla="*/ 34506 w 4813540"/>
              <a:gd name="connsiteY2" fmla="*/ 3199295 h 3734132"/>
              <a:gd name="connsiteX3" fmla="*/ 51759 w 4813540"/>
              <a:gd name="connsiteY3" fmla="*/ 3285559 h 3734132"/>
              <a:gd name="connsiteX4" fmla="*/ 69012 w 4813540"/>
              <a:gd name="connsiteY4" fmla="*/ 3325815 h 3734132"/>
              <a:gd name="connsiteX5" fmla="*/ 80514 w 4813540"/>
              <a:gd name="connsiteY5" fmla="*/ 3371823 h 3734132"/>
              <a:gd name="connsiteX6" fmla="*/ 143774 w 4813540"/>
              <a:gd name="connsiteY6" fmla="*/ 3504095 h 3734132"/>
              <a:gd name="connsiteX7" fmla="*/ 230038 w 4813540"/>
              <a:gd name="connsiteY7" fmla="*/ 3475340 h 3734132"/>
              <a:gd name="connsiteX8" fmla="*/ 448574 w 4813540"/>
              <a:gd name="connsiteY8" fmla="*/ 3532849 h 3734132"/>
              <a:gd name="connsiteX9" fmla="*/ 598098 w 4813540"/>
              <a:gd name="connsiteY9" fmla="*/ 3555853 h 3734132"/>
              <a:gd name="connsiteX10" fmla="*/ 1046672 w 4813540"/>
              <a:gd name="connsiteY10" fmla="*/ 3601861 h 3734132"/>
              <a:gd name="connsiteX11" fmla="*/ 1328468 w 4813540"/>
              <a:gd name="connsiteY11" fmla="*/ 3619114 h 3734132"/>
              <a:gd name="connsiteX12" fmla="*/ 2053087 w 4813540"/>
              <a:gd name="connsiteY12" fmla="*/ 3711129 h 3734132"/>
              <a:gd name="connsiteX13" fmla="*/ 2334883 w 4813540"/>
              <a:gd name="connsiteY13" fmla="*/ 3734132 h 3734132"/>
              <a:gd name="connsiteX14" fmla="*/ 3726612 w 4813540"/>
              <a:gd name="connsiteY14" fmla="*/ 3728382 h 3734132"/>
              <a:gd name="connsiteX15" fmla="*/ 3893389 w 4813540"/>
              <a:gd name="connsiteY15" fmla="*/ 3699627 h 3734132"/>
              <a:gd name="connsiteX16" fmla="*/ 3968151 w 4813540"/>
              <a:gd name="connsiteY16" fmla="*/ 3682374 h 3734132"/>
              <a:gd name="connsiteX17" fmla="*/ 4272951 w 4813540"/>
              <a:gd name="connsiteY17" fmla="*/ 3596110 h 3734132"/>
              <a:gd name="connsiteX18" fmla="*/ 4439729 w 4813540"/>
              <a:gd name="connsiteY18" fmla="*/ 3463838 h 3734132"/>
              <a:gd name="connsiteX19" fmla="*/ 4704272 w 4813540"/>
              <a:gd name="connsiteY19" fmla="*/ 2733468 h 3734132"/>
              <a:gd name="connsiteX20" fmla="*/ 4750280 w 4813540"/>
              <a:gd name="connsiteY20" fmla="*/ 2428668 h 3734132"/>
              <a:gd name="connsiteX21" fmla="*/ 4813540 w 4813540"/>
              <a:gd name="connsiteY21" fmla="*/ 2066359 h 3734132"/>
              <a:gd name="connsiteX22" fmla="*/ 4295955 w 4813540"/>
              <a:gd name="connsiteY22" fmla="*/ 157046 h 3734132"/>
              <a:gd name="connsiteX23" fmla="*/ 3887638 w 4813540"/>
              <a:gd name="connsiteY23" fmla="*/ 105287 h 3734132"/>
              <a:gd name="connsiteX24" fmla="*/ 3692106 w 4813540"/>
              <a:gd name="connsiteY24" fmla="*/ 88034 h 3734132"/>
              <a:gd name="connsiteX25" fmla="*/ 3393057 w 4813540"/>
              <a:gd name="connsiteY25" fmla="*/ 76532 h 3734132"/>
              <a:gd name="connsiteX26" fmla="*/ 69012 w 4813540"/>
              <a:gd name="connsiteY26" fmla="*/ 99536 h 3734132"/>
              <a:gd name="connsiteX0" fmla="*/ 0 w 4813540"/>
              <a:gd name="connsiteY0" fmla="*/ 2979421 h 3738545"/>
              <a:gd name="connsiteX1" fmla="*/ 17253 w 4813540"/>
              <a:gd name="connsiteY1" fmla="*/ 3134696 h 3738545"/>
              <a:gd name="connsiteX2" fmla="*/ 34506 w 4813540"/>
              <a:gd name="connsiteY2" fmla="*/ 3203708 h 3738545"/>
              <a:gd name="connsiteX3" fmla="*/ 51759 w 4813540"/>
              <a:gd name="connsiteY3" fmla="*/ 3289972 h 3738545"/>
              <a:gd name="connsiteX4" fmla="*/ 69012 w 4813540"/>
              <a:gd name="connsiteY4" fmla="*/ 3330228 h 3738545"/>
              <a:gd name="connsiteX5" fmla="*/ 80514 w 4813540"/>
              <a:gd name="connsiteY5" fmla="*/ 3376236 h 3738545"/>
              <a:gd name="connsiteX6" fmla="*/ 143774 w 4813540"/>
              <a:gd name="connsiteY6" fmla="*/ 3508508 h 3738545"/>
              <a:gd name="connsiteX7" fmla="*/ 230038 w 4813540"/>
              <a:gd name="connsiteY7" fmla="*/ 3479753 h 3738545"/>
              <a:gd name="connsiteX8" fmla="*/ 448574 w 4813540"/>
              <a:gd name="connsiteY8" fmla="*/ 3537262 h 3738545"/>
              <a:gd name="connsiteX9" fmla="*/ 598098 w 4813540"/>
              <a:gd name="connsiteY9" fmla="*/ 3560266 h 3738545"/>
              <a:gd name="connsiteX10" fmla="*/ 1046672 w 4813540"/>
              <a:gd name="connsiteY10" fmla="*/ 3606274 h 3738545"/>
              <a:gd name="connsiteX11" fmla="*/ 1328468 w 4813540"/>
              <a:gd name="connsiteY11" fmla="*/ 3623527 h 3738545"/>
              <a:gd name="connsiteX12" fmla="*/ 2053087 w 4813540"/>
              <a:gd name="connsiteY12" fmla="*/ 3715542 h 3738545"/>
              <a:gd name="connsiteX13" fmla="*/ 2334883 w 4813540"/>
              <a:gd name="connsiteY13" fmla="*/ 3738545 h 3738545"/>
              <a:gd name="connsiteX14" fmla="*/ 3726612 w 4813540"/>
              <a:gd name="connsiteY14" fmla="*/ 3732795 h 3738545"/>
              <a:gd name="connsiteX15" fmla="*/ 3893389 w 4813540"/>
              <a:gd name="connsiteY15" fmla="*/ 3704040 h 3738545"/>
              <a:gd name="connsiteX16" fmla="*/ 3968151 w 4813540"/>
              <a:gd name="connsiteY16" fmla="*/ 3686787 h 3738545"/>
              <a:gd name="connsiteX17" fmla="*/ 4272951 w 4813540"/>
              <a:gd name="connsiteY17" fmla="*/ 3600523 h 3738545"/>
              <a:gd name="connsiteX18" fmla="*/ 4439729 w 4813540"/>
              <a:gd name="connsiteY18" fmla="*/ 3468251 h 3738545"/>
              <a:gd name="connsiteX19" fmla="*/ 4704272 w 4813540"/>
              <a:gd name="connsiteY19" fmla="*/ 2737881 h 3738545"/>
              <a:gd name="connsiteX20" fmla="*/ 4750280 w 4813540"/>
              <a:gd name="connsiteY20" fmla="*/ 2433081 h 3738545"/>
              <a:gd name="connsiteX21" fmla="*/ 4813540 w 4813540"/>
              <a:gd name="connsiteY21" fmla="*/ 2070772 h 3738545"/>
              <a:gd name="connsiteX22" fmla="*/ 4295955 w 4813540"/>
              <a:gd name="connsiteY22" fmla="*/ 161459 h 3738545"/>
              <a:gd name="connsiteX23" fmla="*/ 4117676 w 4813540"/>
              <a:gd name="connsiteY23" fmla="*/ 98198 h 3738545"/>
              <a:gd name="connsiteX24" fmla="*/ 3692106 w 4813540"/>
              <a:gd name="connsiteY24" fmla="*/ 92447 h 3738545"/>
              <a:gd name="connsiteX25" fmla="*/ 3393057 w 4813540"/>
              <a:gd name="connsiteY25" fmla="*/ 80945 h 3738545"/>
              <a:gd name="connsiteX26" fmla="*/ 69012 w 4813540"/>
              <a:gd name="connsiteY26" fmla="*/ 103949 h 3738545"/>
              <a:gd name="connsiteX0" fmla="*/ 0 w 4813540"/>
              <a:gd name="connsiteY0" fmla="*/ 3028623 h 3787747"/>
              <a:gd name="connsiteX1" fmla="*/ 17253 w 4813540"/>
              <a:gd name="connsiteY1" fmla="*/ 3183898 h 3787747"/>
              <a:gd name="connsiteX2" fmla="*/ 34506 w 4813540"/>
              <a:gd name="connsiteY2" fmla="*/ 3252910 h 3787747"/>
              <a:gd name="connsiteX3" fmla="*/ 51759 w 4813540"/>
              <a:gd name="connsiteY3" fmla="*/ 3339174 h 3787747"/>
              <a:gd name="connsiteX4" fmla="*/ 69012 w 4813540"/>
              <a:gd name="connsiteY4" fmla="*/ 3379430 h 3787747"/>
              <a:gd name="connsiteX5" fmla="*/ 80514 w 4813540"/>
              <a:gd name="connsiteY5" fmla="*/ 3425438 h 3787747"/>
              <a:gd name="connsiteX6" fmla="*/ 143774 w 4813540"/>
              <a:gd name="connsiteY6" fmla="*/ 3557710 h 3787747"/>
              <a:gd name="connsiteX7" fmla="*/ 230038 w 4813540"/>
              <a:gd name="connsiteY7" fmla="*/ 3528955 h 3787747"/>
              <a:gd name="connsiteX8" fmla="*/ 448574 w 4813540"/>
              <a:gd name="connsiteY8" fmla="*/ 3586464 h 3787747"/>
              <a:gd name="connsiteX9" fmla="*/ 598098 w 4813540"/>
              <a:gd name="connsiteY9" fmla="*/ 3609468 h 3787747"/>
              <a:gd name="connsiteX10" fmla="*/ 1046672 w 4813540"/>
              <a:gd name="connsiteY10" fmla="*/ 3655476 h 3787747"/>
              <a:gd name="connsiteX11" fmla="*/ 1328468 w 4813540"/>
              <a:gd name="connsiteY11" fmla="*/ 3672729 h 3787747"/>
              <a:gd name="connsiteX12" fmla="*/ 2053087 w 4813540"/>
              <a:gd name="connsiteY12" fmla="*/ 3764744 h 3787747"/>
              <a:gd name="connsiteX13" fmla="*/ 2334883 w 4813540"/>
              <a:gd name="connsiteY13" fmla="*/ 3787747 h 3787747"/>
              <a:gd name="connsiteX14" fmla="*/ 3726612 w 4813540"/>
              <a:gd name="connsiteY14" fmla="*/ 3781997 h 3787747"/>
              <a:gd name="connsiteX15" fmla="*/ 3893389 w 4813540"/>
              <a:gd name="connsiteY15" fmla="*/ 3753242 h 3787747"/>
              <a:gd name="connsiteX16" fmla="*/ 3968151 w 4813540"/>
              <a:gd name="connsiteY16" fmla="*/ 3735989 h 3787747"/>
              <a:gd name="connsiteX17" fmla="*/ 4272951 w 4813540"/>
              <a:gd name="connsiteY17" fmla="*/ 3649725 h 3787747"/>
              <a:gd name="connsiteX18" fmla="*/ 4439729 w 4813540"/>
              <a:gd name="connsiteY18" fmla="*/ 3517453 h 3787747"/>
              <a:gd name="connsiteX19" fmla="*/ 4704272 w 4813540"/>
              <a:gd name="connsiteY19" fmla="*/ 2787083 h 3787747"/>
              <a:gd name="connsiteX20" fmla="*/ 4750280 w 4813540"/>
              <a:gd name="connsiteY20" fmla="*/ 2482283 h 3787747"/>
              <a:gd name="connsiteX21" fmla="*/ 4813540 w 4813540"/>
              <a:gd name="connsiteY21" fmla="*/ 2119974 h 3787747"/>
              <a:gd name="connsiteX22" fmla="*/ 4117676 w 4813540"/>
              <a:gd name="connsiteY22" fmla="*/ 147400 h 3787747"/>
              <a:gd name="connsiteX23" fmla="*/ 3692106 w 4813540"/>
              <a:gd name="connsiteY23" fmla="*/ 141649 h 3787747"/>
              <a:gd name="connsiteX24" fmla="*/ 3393057 w 4813540"/>
              <a:gd name="connsiteY24" fmla="*/ 130147 h 3787747"/>
              <a:gd name="connsiteX25" fmla="*/ 69012 w 4813540"/>
              <a:gd name="connsiteY25" fmla="*/ 153151 h 3787747"/>
              <a:gd name="connsiteX0" fmla="*/ 0 w 4813540"/>
              <a:gd name="connsiteY0" fmla="*/ 2923204 h 3682328"/>
              <a:gd name="connsiteX1" fmla="*/ 17253 w 4813540"/>
              <a:gd name="connsiteY1" fmla="*/ 3078479 h 3682328"/>
              <a:gd name="connsiteX2" fmla="*/ 34506 w 4813540"/>
              <a:gd name="connsiteY2" fmla="*/ 3147491 h 3682328"/>
              <a:gd name="connsiteX3" fmla="*/ 51759 w 4813540"/>
              <a:gd name="connsiteY3" fmla="*/ 3233755 h 3682328"/>
              <a:gd name="connsiteX4" fmla="*/ 69012 w 4813540"/>
              <a:gd name="connsiteY4" fmla="*/ 3274011 h 3682328"/>
              <a:gd name="connsiteX5" fmla="*/ 80514 w 4813540"/>
              <a:gd name="connsiteY5" fmla="*/ 3320019 h 3682328"/>
              <a:gd name="connsiteX6" fmla="*/ 143774 w 4813540"/>
              <a:gd name="connsiteY6" fmla="*/ 3452291 h 3682328"/>
              <a:gd name="connsiteX7" fmla="*/ 230038 w 4813540"/>
              <a:gd name="connsiteY7" fmla="*/ 3423536 h 3682328"/>
              <a:gd name="connsiteX8" fmla="*/ 448574 w 4813540"/>
              <a:gd name="connsiteY8" fmla="*/ 3481045 h 3682328"/>
              <a:gd name="connsiteX9" fmla="*/ 598098 w 4813540"/>
              <a:gd name="connsiteY9" fmla="*/ 3504049 h 3682328"/>
              <a:gd name="connsiteX10" fmla="*/ 1046672 w 4813540"/>
              <a:gd name="connsiteY10" fmla="*/ 3550057 h 3682328"/>
              <a:gd name="connsiteX11" fmla="*/ 1328468 w 4813540"/>
              <a:gd name="connsiteY11" fmla="*/ 3567310 h 3682328"/>
              <a:gd name="connsiteX12" fmla="*/ 2053087 w 4813540"/>
              <a:gd name="connsiteY12" fmla="*/ 3659325 h 3682328"/>
              <a:gd name="connsiteX13" fmla="*/ 2334883 w 4813540"/>
              <a:gd name="connsiteY13" fmla="*/ 3682328 h 3682328"/>
              <a:gd name="connsiteX14" fmla="*/ 3726612 w 4813540"/>
              <a:gd name="connsiteY14" fmla="*/ 3676578 h 3682328"/>
              <a:gd name="connsiteX15" fmla="*/ 3893389 w 4813540"/>
              <a:gd name="connsiteY15" fmla="*/ 3647823 h 3682328"/>
              <a:gd name="connsiteX16" fmla="*/ 3968151 w 4813540"/>
              <a:gd name="connsiteY16" fmla="*/ 3630570 h 3682328"/>
              <a:gd name="connsiteX17" fmla="*/ 4272951 w 4813540"/>
              <a:gd name="connsiteY17" fmla="*/ 3544306 h 3682328"/>
              <a:gd name="connsiteX18" fmla="*/ 4439729 w 4813540"/>
              <a:gd name="connsiteY18" fmla="*/ 3412034 h 3682328"/>
              <a:gd name="connsiteX19" fmla="*/ 4704272 w 4813540"/>
              <a:gd name="connsiteY19" fmla="*/ 2681664 h 3682328"/>
              <a:gd name="connsiteX20" fmla="*/ 4750280 w 4813540"/>
              <a:gd name="connsiteY20" fmla="*/ 2376864 h 3682328"/>
              <a:gd name="connsiteX21" fmla="*/ 4813540 w 4813540"/>
              <a:gd name="connsiteY21" fmla="*/ 2014555 h 3682328"/>
              <a:gd name="connsiteX22" fmla="*/ 4462733 w 4813540"/>
              <a:gd name="connsiteY22" fmla="*/ 191506 h 3682328"/>
              <a:gd name="connsiteX23" fmla="*/ 3692106 w 4813540"/>
              <a:gd name="connsiteY23" fmla="*/ 36230 h 3682328"/>
              <a:gd name="connsiteX24" fmla="*/ 3393057 w 4813540"/>
              <a:gd name="connsiteY24" fmla="*/ 24728 h 3682328"/>
              <a:gd name="connsiteX25" fmla="*/ 69012 w 4813540"/>
              <a:gd name="connsiteY25" fmla="*/ 47732 h 3682328"/>
              <a:gd name="connsiteX0" fmla="*/ 0 w 4813540"/>
              <a:gd name="connsiteY0" fmla="*/ 2903222 h 3662346"/>
              <a:gd name="connsiteX1" fmla="*/ 17253 w 4813540"/>
              <a:gd name="connsiteY1" fmla="*/ 3058497 h 3662346"/>
              <a:gd name="connsiteX2" fmla="*/ 34506 w 4813540"/>
              <a:gd name="connsiteY2" fmla="*/ 3127509 h 3662346"/>
              <a:gd name="connsiteX3" fmla="*/ 51759 w 4813540"/>
              <a:gd name="connsiteY3" fmla="*/ 3213773 h 3662346"/>
              <a:gd name="connsiteX4" fmla="*/ 69012 w 4813540"/>
              <a:gd name="connsiteY4" fmla="*/ 3254029 h 3662346"/>
              <a:gd name="connsiteX5" fmla="*/ 80514 w 4813540"/>
              <a:gd name="connsiteY5" fmla="*/ 3300037 h 3662346"/>
              <a:gd name="connsiteX6" fmla="*/ 143774 w 4813540"/>
              <a:gd name="connsiteY6" fmla="*/ 3432309 h 3662346"/>
              <a:gd name="connsiteX7" fmla="*/ 230038 w 4813540"/>
              <a:gd name="connsiteY7" fmla="*/ 3403554 h 3662346"/>
              <a:gd name="connsiteX8" fmla="*/ 448574 w 4813540"/>
              <a:gd name="connsiteY8" fmla="*/ 3461063 h 3662346"/>
              <a:gd name="connsiteX9" fmla="*/ 598098 w 4813540"/>
              <a:gd name="connsiteY9" fmla="*/ 3484067 h 3662346"/>
              <a:gd name="connsiteX10" fmla="*/ 1046672 w 4813540"/>
              <a:gd name="connsiteY10" fmla="*/ 3530075 h 3662346"/>
              <a:gd name="connsiteX11" fmla="*/ 1328468 w 4813540"/>
              <a:gd name="connsiteY11" fmla="*/ 3547328 h 3662346"/>
              <a:gd name="connsiteX12" fmla="*/ 2053087 w 4813540"/>
              <a:gd name="connsiteY12" fmla="*/ 3639343 h 3662346"/>
              <a:gd name="connsiteX13" fmla="*/ 2334883 w 4813540"/>
              <a:gd name="connsiteY13" fmla="*/ 3662346 h 3662346"/>
              <a:gd name="connsiteX14" fmla="*/ 3726612 w 4813540"/>
              <a:gd name="connsiteY14" fmla="*/ 3656596 h 3662346"/>
              <a:gd name="connsiteX15" fmla="*/ 3893389 w 4813540"/>
              <a:gd name="connsiteY15" fmla="*/ 3627841 h 3662346"/>
              <a:gd name="connsiteX16" fmla="*/ 3968151 w 4813540"/>
              <a:gd name="connsiteY16" fmla="*/ 3610588 h 3662346"/>
              <a:gd name="connsiteX17" fmla="*/ 4272951 w 4813540"/>
              <a:gd name="connsiteY17" fmla="*/ 3524324 h 3662346"/>
              <a:gd name="connsiteX18" fmla="*/ 4439729 w 4813540"/>
              <a:gd name="connsiteY18" fmla="*/ 3392052 h 3662346"/>
              <a:gd name="connsiteX19" fmla="*/ 4704272 w 4813540"/>
              <a:gd name="connsiteY19" fmla="*/ 2661682 h 3662346"/>
              <a:gd name="connsiteX20" fmla="*/ 4750280 w 4813540"/>
              <a:gd name="connsiteY20" fmla="*/ 2356882 h 3662346"/>
              <a:gd name="connsiteX21" fmla="*/ 4813540 w 4813540"/>
              <a:gd name="connsiteY21" fmla="*/ 1994573 h 3662346"/>
              <a:gd name="connsiteX22" fmla="*/ 4462733 w 4813540"/>
              <a:gd name="connsiteY22" fmla="*/ 171524 h 3662346"/>
              <a:gd name="connsiteX23" fmla="*/ 3692106 w 4813540"/>
              <a:gd name="connsiteY23" fmla="*/ 16248 h 3662346"/>
              <a:gd name="connsiteX24" fmla="*/ 3393057 w 4813540"/>
              <a:gd name="connsiteY24" fmla="*/ 4746 h 3662346"/>
              <a:gd name="connsiteX25" fmla="*/ 69012 w 4813540"/>
              <a:gd name="connsiteY25" fmla="*/ 27750 h 3662346"/>
              <a:gd name="connsiteX0" fmla="*/ 0 w 4763160"/>
              <a:gd name="connsiteY0" fmla="*/ 2947881 h 3707005"/>
              <a:gd name="connsiteX1" fmla="*/ 17253 w 4763160"/>
              <a:gd name="connsiteY1" fmla="*/ 3103156 h 3707005"/>
              <a:gd name="connsiteX2" fmla="*/ 34506 w 4763160"/>
              <a:gd name="connsiteY2" fmla="*/ 3172168 h 3707005"/>
              <a:gd name="connsiteX3" fmla="*/ 51759 w 4763160"/>
              <a:gd name="connsiteY3" fmla="*/ 3258432 h 3707005"/>
              <a:gd name="connsiteX4" fmla="*/ 69012 w 4763160"/>
              <a:gd name="connsiteY4" fmla="*/ 3298688 h 3707005"/>
              <a:gd name="connsiteX5" fmla="*/ 80514 w 4763160"/>
              <a:gd name="connsiteY5" fmla="*/ 3344696 h 3707005"/>
              <a:gd name="connsiteX6" fmla="*/ 143774 w 4763160"/>
              <a:gd name="connsiteY6" fmla="*/ 3476968 h 3707005"/>
              <a:gd name="connsiteX7" fmla="*/ 230038 w 4763160"/>
              <a:gd name="connsiteY7" fmla="*/ 3448213 h 3707005"/>
              <a:gd name="connsiteX8" fmla="*/ 448574 w 4763160"/>
              <a:gd name="connsiteY8" fmla="*/ 3505722 h 3707005"/>
              <a:gd name="connsiteX9" fmla="*/ 598098 w 4763160"/>
              <a:gd name="connsiteY9" fmla="*/ 3528726 h 3707005"/>
              <a:gd name="connsiteX10" fmla="*/ 1046672 w 4763160"/>
              <a:gd name="connsiteY10" fmla="*/ 3574734 h 3707005"/>
              <a:gd name="connsiteX11" fmla="*/ 1328468 w 4763160"/>
              <a:gd name="connsiteY11" fmla="*/ 3591987 h 3707005"/>
              <a:gd name="connsiteX12" fmla="*/ 2053087 w 4763160"/>
              <a:gd name="connsiteY12" fmla="*/ 3684002 h 3707005"/>
              <a:gd name="connsiteX13" fmla="*/ 2334883 w 4763160"/>
              <a:gd name="connsiteY13" fmla="*/ 3707005 h 3707005"/>
              <a:gd name="connsiteX14" fmla="*/ 3726612 w 4763160"/>
              <a:gd name="connsiteY14" fmla="*/ 3701255 h 3707005"/>
              <a:gd name="connsiteX15" fmla="*/ 3893389 w 4763160"/>
              <a:gd name="connsiteY15" fmla="*/ 3672500 h 3707005"/>
              <a:gd name="connsiteX16" fmla="*/ 3968151 w 4763160"/>
              <a:gd name="connsiteY16" fmla="*/ 3655247 h 3707005"/>
              <a:gd name="connsiteX17" fmla="*/ 4272951 w 4763160"/>
              <a:gd name="connsiteY17" fmla="*/ 3568983 h 3707005"/>
              <a:gd name="connsiteX18" fmla="*/ 4439729 w 4763160"/>
              <a:gd name="connsiteY18" fmla="*/ 3436711 h 3707005"/>
              <a:gd name="connsiteX19" fmla="*/ 4704272 w 4763160"/>
              <a:gd name="connsiteY19" fmla="*/ 2706341 h 3707005"/>
              <a:gd name="connsiteX20" fmla="*/ 4750280 w 4763160"/>
              <a:gd name="connsiteY20" fmla="*/ 2401541 h 3707005"/>
              <a:gd name="connsiteX21" fmla="*/ 4462733 w 4763160"/>
              <a:gd name="connsiteY21" fmla="*/ 216183 h 3707005"/>
              <a:gd name="connsiteX22" fmla="*/ 3692106 w 4763160"/>
              <a:gd name="connsiteY22" fmla="*/ 60907 h 3707005"/>
              <a:gd name="connsiteX23" fmla="*/ 3393057 w 4763160"/>
              <a:gd name="connsiteY23" fmla="*/ 49405 h 3707005"/>
              <a:gd name="connsiteX24" fmla="*/ 69012 w 4763160"/>
              <a:gd name="connsiteY24" fmla="*/ 72409 h 3707005"/>
              <a:gd name="connsiteX0" fmla="*/ 0 w 4750373"/>
              <a:gd name="connsiteY0" fmla="*/ 2947881 h 3707005"/>
              <a:gd name="connsiteX1" fmla="*/ 17253 w 4750373"/>
              <a:gd name="connsiteY1" fmla="*/ 3103156 h 3707005"/>
              <a:gd name="connsiteX2" fmla="*/ 34506 w 4750373"/>
              <a:gd name="connsiteY2" fmla="*/ 3172168 h 3707005"/>
              <a:gd name="connsiteX3" fmla="*/ 51759 w 4750373"/>
              <a:gd name="connsiteY3" fmla="*/ 3258432 h 3707005"/>
              <a:gd name="connsiteX4" fmla="*/ 69012 w 4750373"/>
              <a:gd name="connsiteY4" fmla="*/ 3298688 h 3707005"/>
              <a:gd name="connsiteX5" fmla="*/ 80514 w 4750373"/>
              <a:gd name="connsiteY5" fmla="*/ 3344696 h 3707005"/>
              <a:gd name="connsiteX6" fmla="*/ 143774 w 4750373"/>
              <a:gd name="connsiteY6" fmla="*/ 3476968 h 3707005"/>
              <a:gd name="connsiteX7" fmla="*/ 230038 w 4750373"/>
              <a:gd name="connsiteY7" fmla="*/ 3448213 h 3707005"/>
              <a:gd name="connsiteX8" fmla="*/ 448574 w 4750373"/>
              <a:gd name="connsiteY8" fmla="*/ 3505722 h 3707005"/>
              <a:gd name="connsiteX9" fmla="*/ 598098 w 4750373"/>
              <a:gd name="connsiteY9" fmla="*/ 3528726 h 3707005"/>
              <a:gd name="connsiteX10" fmla="*/ 1046672 w 4750373"/>
              <a:gd name="connsiteY10" fmla="*/ 3574734 h 3707005"/>
              <a:gd name="connsiteX11" fmla="*/ 1328468 w 4750373"/>
              <a:gd name="connsiteY11" fmla="*/ 3591987 h 3707005"/>
              <a:gd name="connsiteX12" fmla="*/ 2053087 w 4750373"/>
              <a:gd name="connsiteY12" fmla="*/ 3684002 h 3707005"/>
              <a:gd name="connsiteX13" fmla="*/ 2334883 w 4750373"/>
              <a:gd name="connsiteY13" fmla="*/ 3707005 h 3707005"/>
              <a:gd name="connsiteX14" fmla="*/ 3726612 w 4750373"/>
              <a:gd name="connsiteY14" fmla="*/ 3701255 h 3707005"/>
              <a:gd name="connsiteX15" fmla="*/ 3893389 w 4750373"/>
              <a:gd name="connsiteY15" fmla="*/ 3672500 h 3707005"/>
              <a:gd name="connsiteX16" fmla="*/ 3968151 w 4750373"/>
              <a:gd name="connsiteY16" fmla="*/ 3655247 h 3707005"/>
              <a:gd name="connsiteX17" fmla="*/ 4272951 w 4750373"/>
              <a:gd name="connsiteY17" fmla="*/ 3568983 h 3707005"/>
              <a:gd name="connsiteX18" fmla="*/ 4439729 w 4750373"/>
              <a:gd name="connsiteY18" fmla="*/ 3436711 h 3707005"/>
              <a:gd name="connsiteX19" fmla="*/ 4750280 w 4750373"/>
              <a:gd name="connsiteY19" fmla="*/ 2401541 h 3707005"/>
              <a:gd name="connsiteX20" fmla="*/ 4462733 w 4750373"/>
              <a:gd name="connsiteY20" fmla="*/ 216183 h 3707005"/>
              <a:gd name="connsiteX21" fmla="*/ 3692106 w 4750373"/>
              <a:gd name="connsiteY21" fmla="*/ 60907 h 3707005"/>
              <a:gd name="connsiteX22" fmla="*/ 3393057 w 4750373"/>
              <a:gd name="connsiteY22" fmla="*/ 49405 h 3707005"/>
              <a:gd name="connsiteX23" fmla="*/ 69012 w 4750373"/>
              <a:gd name="connsiteY23" fmla="*/ 72409 h 3707005"/>
              <a:gd name="connsiteX0" fmla="*/ 0 w 4519178"/>
              <a:gd name="connsiteY0" fmla="*/ 3021414 h 3789966"/>
              <a:gd name="connsiteX1" fmla="*/ 17253 w 4519178"/>
              <a:gd name="connsiteY1" fmla="*/ 3176689 h 3789966"/>
              <a:gd name="connsiteX2" fmla="*/ 34506 w 4519178"/>
              <a:gd name="connsiteY2" fmla="*/ 3245701 h 3789966"/>
              <a:gd name="connsiteX3" fmla="*/ 51759 w 4519178"/>
              <a:gd name="connsiteY3" fmla="*/ 3331965 h 3789966"/>
              <a:gd name="connsiteX4" fmla="*/ 69012 w 4519178"/>
              <a:gd name="connsiteY4" fmla="*/ 3372221 h 3789966"/>
              <a:gd name="connsiteX5" fmla="*/ 80514 w 4519178"/>
              <a:gd name="connsiteY5" fmla="*/ 3418229 h 3789966"/>
              <a:gd name="connsiteX6" fmla="*/ 143774 w 4519178"/>
              <a:gd name="connsiteY6" fmla="*/ 3550501 h 3789966"/>
              <a:gd name="connsiteX7" fmla="*/ 230038 w 4519178"/>
              <a:gd name="connsiteY7" fmla="*/ 3521746 h 3789966"/>
              <a:gd name="connsiteX8" fmla="*/ 448574 w 4519178"/>
              <a:gd name="connsiteY8" fmla="*/ 3579255 h 3789966"/>
              <a:gd name="connsiteX9" fmla="*/ 598098 w 4519178"/>
              <a:gd name="connsiteY9" fmla="*/ 3602259 h 3789966"/>
              <a:gd name="connsiteX10" fmla="*/ 1046672 w 4519178"/>
              <a:gd name="connsiteY10" fmla="*/ 3648267 h 3789966"/>
              <a:gd name="connsiteX11" fmla="*/ 1328468 w 4519178"/>
              <a:gd name="connsiteY11" fmla="*/ 3665520 h 3789966"/>
              <a:gd name="connsiteX12" fmla="*/ 2053087 w 4519178"/>
              <a:gd name="connsiteY12" fmla="*/ 3757535 h 3789966"/>
              <a:gd name="connsiteX13" fmla="*/ 2334883 w 4519178"/>
              <a:gd name="connsiteY13" fmla="*/ 3780538 h 3789966"/>
              <a:gd name="connsiteX14" fmla="*/ 3726612 w 4519178"/>
              <a:gd name="connsiteY14" fmla="*/ 3774788 h 3789966"/>
              <a:gd name="connsiteX15" fmla="*/ 3893389 w 4519178"/>
              <a:gd name="connsiteY15" fmla="*/ 3746033 h 3789966"/>
              <a:gd name="connsiteX16" fmla="*/ 3968151 w 4519178"/>
              <a:gd name="connsiteY16" fmla="*/ 3728780 h 3789966"/>
              <a:gd name="connsiteX17" fmla="*/ 4272951 w 4519178"/>
              <a:gd name="connsiteY17" fmla="*/ 3642516 h 3789966"/>
              <a:gd name="connsiteX18" fmla="*/ 4439729 w 4519178"/>
              <a:gd name="connsiteY18" fmla="*/ 3510244 h 3789966"/>
              <a:gd name="connsiteX19" fmla="*/ 4462733 w 4519178"/>
              <a:gd name="connsiteY19" fmla="*/ 289716 h 3789966"/>
              <a:gd name="connsiteX20" fmla="*/ 3692106 w 4519178"/>
              <a:gd name="connsiteY20" fmla="*/ 134440 h 3789966"/>
              <a:gd name="connsiteX21" fmla="*/ 3393057 w 4519178"/>
              <a:gd name="connsiteY21" fmla="*/ 122938 h 3789966"/>
              <a:gd name="connsiteX22" fmla="*/ 69012 w 4519178"/>
              <a:gd name="connsiteY22" fmla="*/ 145942 h 3789966"/>
              <a:gd name="connsiteX0" fmla="*/ 0 w 4800334"/>
              <a:gd name="connsiteY0" fmla="*/ 2903222 h 3671774"/>
              <a:gd name="connsiteX1" fmla="*/ 17253 w 4800334"/>
              <a:gd name="connsiteY1" fmla="*/ 3058497 h 3671774"/>
              <a:gd name="connsiteX2" fmla="*/ 34506 w 4800334"/>
              <a:gd name="connsiteY2" fmla="*/ 3127509 h 3671774"/>
              <a:gd name="connsiteX3" fmla="*/ 51759 w 4800334"/>
              <a:gd name="connsiteY3" fmla="*/ 3213773 h 3671774"/>
              <a:gd name="connsiteX4" fmla="*/ 69012 w 4800334"/>
              <a:gd name="connsiteY4" fmla="*/ 3254029 h 3671774"/>
              <a:gd name="connsiteX5" fmla="*/ 80514 w 4800334"/>
              <a:gd name="connsiteY5" fmla="*/ 3300037 h 3671774"/>
              <a:gd name="connsiteX6" fmla="*/ 143774 w 4800334"/>
              <a:gd name="connsiteY6" fmla="*/ 3432309 h 3671774"/>
              <a:gd name="connsiteX7" fmla="*/ 230038 w 4800334"/>
              <a:gd name="connsiteY7" fmla="*/ 3403554 h 3671774"/>
              <a:gd name="connsiteX8" fmla="*/ 448574 w 4800334"/>
              <a:gd name="connsiteY8" fmla="*/ 3461063 h 3671774"/>
              <a:gd name="connsiteX9" fmla="*/ 598098 w 4800334"/>
              <a:gd name="connsiteY9" fmla="*/ 3484067 h 3671774"/>
              <a:gd name="connsiteX10" fmla="*/ 1046672 w 4800334"/>
              <a:gd name="connsiteY10" fmla="*/ 3530075 h 3671774"/>
              <a:gd name="connsiteX11" fmla="*/ 1328468 w 4800334"/>
              <a:gd name="connsiteY11" fmla="*/ 3547328 h 3671774"/>
              <a:gd name="connsiteX12" fmla="*/ 2053087 w 4800334"/>
              <a:gd name="connsiteY12" fmla="*/ 3639343 h 3671774"/>
              <a:gd name="connsiteX13" fmla="*/ 2334883 w 4800334"/>
              <a:gd name="connsiteY13" fmla="*/ 3662346 h 3671774"/>
              <a:gd name="connsiteX14" fmla="*/ 3726612 w 4800334"/>
              <a:gd name="connsiteY14" fmla="*/ 3656596 h 3671774"/>
              <a:gd name="connsiteX15" fmla="*/ 3893389 w 4800334"/>
              <a:gd name="connsiteY15" fmla="*/ 3627841 h 3671774"/>
              <a:gd name="connsiteX16" fmla="*/ 3968151 w 4800334"/>
              <a:gd name="connsiteY16" fmla="*/ 3610588 h 3671774"/>
              <a:gd name="connsiteX17" fmla="*/ 4272951 w 4800334"/>
              <a:gd name="connsiteY17" fmla="*/ 3524324 h 3671774"/>
              <a:gd name="connsiteX18" fmla="*/ 4439729 w 4800334"/>
              <a:gd name="connsiteY18" fmla="*/ 3392052 h 3671774"/>
              <a:gd name="connsiteX19" fmla="*/ 4462733 w 4800334"/>
              <a:gd name="connsiteY19" fmla="*/ 171524 h 3671774"/>
              <a:gd name="connsiteX20" fmla="*/ 3692106 w 4800334"/>
              <a:gd name="connsiteY20" fmla="*/ 16248 h 3671774"/>
              <a:gd name="connsiteX21" fmla="*/ 3393057 w 4800334"/>
              <a:gd name="connsiteY21" fmla="*/ 4746 h 3671774"/>
              <a:gd name="connsiteX22" fmla="*/ 69012 w 4800334"/>
              <a:gd name="connsiteY22" fmla="*/ 27750 h 3671774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34506 w 4557982"/>
              <a:gd name="connsiteY2" fmla="*/ 3127509 h 3662346"/>
              <a:gd name="connsiteX3" fmla="*/ 51759 w 4557982"/>
              <a:gd name="connsiteY3" fmla="*/ 3213773 h 3662346"/>
              <a:gd name="connsiteX4" fmla="*/ 69012 w 4557982"/>
              <a:gd name="connsiteY4" fmla="*/ 3254029 h 3662346"/>
              <a:gd name="connsiteX5" fmla="*/ 80514 w 4557982"/>
              <a:gd name="connsiteY5" fmla="*/ 3300037 h 3662346"/>
              <a:gd name="connsiteX6" fmla="*/ 143774 w 4557982"/>
              <a:gd name="connsiteY6" fmla="*/ 3432309 h 3662346"/>
              <a:gd name="connsiteX7" fmla="*/ 230038 w 4557982"/>
              <a:gd name="connsiteY7" fmla="*/ 3403554 h 3662346"/>
              <a:gd name="connsiteX8" fmla="*/ 448574 w 4557982"/>
              <a:gd name="connsiteY8" fmla="*/ 3461063 h 3662346"/>
              <a:gd name="connsiteX9" fmla="*/ 598098 w 4557982"/>
              <a:gd name="connsiteY9" fmla="*/ 3484067 h 3662346"/>
              <a:gd name="connsiteX10" fmla="*/ 1046672 w 4557982"/>
              <a:gd name="connsiteY10" fmla="*/ 3530075 h 3662346"/>
              <a:gd name="connsiteX11" fmla="*/ 1328468 w 4557982"/>
              <a:gd name="connsiteY11" fmla="*/ 3547328 h 3662346"/>
              <a:gd name="connsiteX12" fmla="*/ 2053087 w 4557982"/>
              <a:gd name="connsiteY12" fmla="*/ 3639343 h 3662346"/>
              <a:gd name="connsiteX13" fmla="*/ 2334883 w 4557982"/>
              <a:gd name="connsiteY13" fmla="*/ 3662346 h 3662346"/>
              <a:gd name="connsiteX14" fmla="*/ 3726612 w 4557982"/>
              <a:gd name="connsiteY14" fmla="*/ 3656596 h 3662346"/>
              <a:gd name="connsiteX15" fmla="*/ 3893389 w 4557982"/>
              <a:gd name="connsiteY15" fmla="*/ 3627841 h 3662346"/>
              <a:gd name="connsiteX16" fmla="*/ 3968151 w 4557982"/>
              <a:gd name="connsiteY16" fmla="*/ 3610588 h 3662346"/>
              <a:gd name="connsiteX17" fmla="*/ 4272951 w 4557982"/>
              <a:gd name="connsiteY17" fmla="*/ 3524324 h 3662346"/>
              <a:gd name="connsiteX18" fmla="*/ 4439729 w 4557982"/>
              <a:gd name="connsiteY18" fmla="*/ 3392052 h 3662346"/>
              <a:gd name="connsiteX19" fmla="*/ 4543247 w 4557982"/>
              <a:gd name="connsiteY19" fmla="*/ 1057170 h 3662346"/>
              <a:gd name="connsiteX20" fmla="*/ 4462733 w 4557982"/>
              <a:gd name="connsiteY20" fmla="*/ 171524 h 3662346"/>
              <a:gd name="connsiteX21" fmla="*/ 3692106 w 4557982"/>
              <a:gd name="connsiteY21" fmla="*/ 16248 h 3662346"/>
              <a:gd name="connsiteX22" fmla="*/ 3393057 w 4557982"/>
              <a:gd name="connsiteY22" fmla="*/ 4746 h 3662346"/>
              <a:gd name="connsiteX23" fmla="*/ 69012 w 4557982"/>
              <a:gd name="connsiteY23" fmla="*/ 27750 h 3662346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34506 w 4557982"/>
              <a:gd name="connsiteY2" fmla="*/ 3127509 h 3662346"/>
              <a:gd name="connsiteX3" fmla="*/ 51759 w 4557982"/>
              <a:gd name="connsiteY3" fmla="*/ 3213773 h 3662346"/>
              <a:gd name="connsiteX4" fmla="*/ 69012 w 4557982"/>
              <a:gd name="connsiteY4" fmla="*/ 3254029 h 3662346"/>
              <a:gd name="connsiteX5" fmla="*/ 80514 w 4557982"/>
              <a:gd name="connsiteY5" fmla="*/ 3300037 h 3662346"/>
              <a:gd name="connsiteX6" fmla="*/ 143774 w 4557982"/>
              <a:gd name="connsiteY6" fmla="*/ 3432309 h 3662346"/>
              <a:gd name="connsiteX7" fmla="*/ 230038 w 4557982"/>
              <a:gd name="connsiteY7" fmla="*/ 3403554 h 3662346"/>
              <a:gd name="connsiteX8" fmla="*/ 448574 w 4557982"/>
              <a:gd name="connsiteY8" fmla="*/ 3461063 h 3662346"/>
              <a:gd name="connsiteX9" fmla="*/ 598098 w 4557982"/>
              <a:gd name="connsiteY9" fmla="*/ 3484067 h 3662346"/>
              <a:gd name="connsiteX10" fmla="*/ 1046672 w 4557982"/>
              <a:gd name="connsiteY10" fmla="*/ 3530075 h 3662346"/>
              <a:gd name="connsiteX11" fmla="*/ 1328468 w 4557982"/>
              <a:gd name="connsiteY11" fmla="*/ 3547328 h 3662346"/>
              <a:gd name="connsiteX12" fmla="*/ 2053087 w 4557982"/>
              <a:gd name="connsiteY12" fmla="*/ 3639343 h 3662346"/>
              <a:gd name="connsiteX13" fmla="*/ 2334883 w 4557982"/>
              <a:gd name="connsiteY13" fmla="*/ 3662346 h 3662346"/>
              <a:gd name="connsiteX14" fmla="*/ 3726612 w 4557982"/>
              <a:gd name="connsiteY14" fmla="*/ 3656596 h 3662346"/>
              <a:gd name="connsiteX15" fmla="*/ 3893389 w 4557982"/>
              <a:gd name="connsiteY15" fmla="*/ 3627841 h 3662346"/>
              <a:gd name="connsiteX16" fmla="*/ 3968151 w 4557982"/>
              <a:gd name="connsiteY16" fmla="*/ 3610588 h 3662346"/>
              <a:gd name="connsiteX17" fmla="*/ 4439729 w 4557982"/>
              <a:gd name="connsiteY17" fmla="*/ 3392052 h 3662346"/>
              <a:gd name="connsiteX18" fmla="*/ 4543247 w 4557982"/>
              <a:gd name="connsiteY18" fmla="*/ 1057170 h 3662346"/>
              <a:gd name="connsiteX19" fmla="*/ 4462733 w 4557982"/>
              <a:gd name="connsiteY19" fmla="*/ 171524 h 3662346"/>
              <a:gd name="connsiteX20" fmla="*/ 3692106 w 4557982"/>
              <a:gd name="connsiteY20" fmla="*/ 16248 h 3662346"/>
              <a:gd name="connsiteX21" fmla="*/ 3393057 w 4557982"/>
              <a:gd name="connsiteY21" fmla="*/ 4746 h 3662346"/>
              <a:gd name="connsiteX22" fmla="*/ 69012 w 4557982"/>
              <a:gd name="connsiteY22" fmla="*/ 27750 h 3662346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34506 w 4557982"/>
              <a:gd name="connsiteY2" fmla="*/ 3127509 h 3662346"/>
              <a:gd name="connsiteX3" fmla="*/ 51759 w 4557982"/>
              <a:gd name="connsiteY3" fmla="*/ 3213773 h 3662346"/>
              <a:gd name="connsiteX4" fmla="*/ 69012 w 4557982"/>
              <a:gd name="connsiteY4" fmla="*/ 3254029 h 3662346"/>
              <a:gd name="connsiteX5" fmla="*/ 80514 w 4557982"/>
              <a:gd name="connsiteY5" fmla="*/ 3300037 h 3662346"/>
              <a:gd name="connsiteX6" fmla="*/ 143774 w 4557982"/>
              <a:gd name="connsiteY6" fmla="*/ 3432309 h 3662346"/>
              <a:gd name="connsiteX7" fmla="*/ 230038 w 4557982"/>
              <a:gd name="connsiteY7" fmla="*/ 3403554 h 3662346"/>
              <a:gd name="connsiteX8" fmla="*/ 448574 w 4557982"/>
              <a:gd name="connsiteY8" fmla="*/ 3461063 h 3662346"/>
              <a:gd name="connsiteX9" fmla="*/ 598098 w 4557982"/>
              <a:gd name="connsiteY9" fmla="*/ 3484067 h 3662346"/>
              <a:gd name="connsiteX10" fmla="*/ 1046672 w 4557982"/>
              <a:gd name="connsiteY10" fmla="*/ 3530075 h 3662346"/>
              <a:gd name="connsiteX11" fmla="*/ 1328468 w 4557982"/>
              <a:gd name="connsiteY11" fmla="*/ 3547328 h 3662346"/>
              <a:gd name="connsiteX12" fmla="*/ 2053087 w 4557982"/>
              <a:gd name="connsiteY12" fmla="*/ 3639343 h 3662346"/>
              <a:gd name="connsiteX13" fmla="*/ 2334883 w 4557982"/>
              <a:gd name="connsiteY13" fmla="*/ 3662346 h 3662346"/>
              <a:gd name="connsiteX14" fmla="*/ 3726612 w 4557982"/>
              <a:gd name="connsiteY14" fmla="*/ 3656596 h 3662346"/>
              <a:gd name="connsiteX15" fmla="*/ 3893389 w 4557982"/>
              <a:gd name="connsiteY15" fmla="*/ 3627841 h 3662346"/>
              <a:gd name="connsiteX16" fmla="*/ 4439729 w 4557982"/>
              <a:gd name="connsiteY16" fmla="*/ 3392052 h 3662346"/>
              <a:gd name="connsiteX17" fmla="*/ 4543247 w 4557982"/>
              <a:gd name="connsiteY17" fmla="*/ 1057170 h 3662346"/>
              <a:gd name="connsiteX18" fmla="*/ 4462733 w 4557982"/>
              <a:gd name="connsiteY18" fmla="*/ 171524 h 3662346"/>
              <a:gd name="connsiteX19" fmla="*/ 3692106 w 4557982"/>
              <a:gd name="connsiteY19" fmla="*/ 16248 h 3662346"/>
              <a:gd name="connsiteX20" fmla="*/ 3393057 w 4557982"/>
              <a:gd name="connsiteY20" fmla="*/ 4746 h 3662346"/>
              <a:gd name="connsiteX21" fmla="*/ 69012 w 4557982"/>
              <a:gd name="connsiteY21" fmla="*/ 27750 h 3662346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34506 w 4557982"/>
              <a:gd name="connsiteY2" fmla="*/ 3127509 h 3662346"/>
              <a:gd name="connsiteX3" fmla="*/ 51759 w 4557982"/>
              <a:gd name="connsiteY3" fmla="*/ 3213773 h 3662346"/>
              <a:gd name="connsiteX4" fmla="*/ 69012 w 4557982"/>
              <a:gd name="connsiteY4" fmla="*/ 3254029 h 3662346"/>
              <a:gd name="connsiteX5" fmla="*/ 80514 w 4557982"/>
              <a:gd name="connsiteY5" fmla="*/ 3300037 h 3662346"/>
              <a:gd name="connsiteX6" fmla="*/ 143774 w 4557982"/>
              <a:gd name="connsiteY6" fmla="*/ 3432309 h 3662346"/>
              <a:gd name="connsiteX7" fmla="*/ 230038 w 4557982"/>
              <a:gd name="connsiteY7" fmla="*/ 3403554 h 3662346"/>
              <a:gd name="connsiteX8" fmla="*/ 448574 w 4557982"/>
              <a:gd name="connsiteY8" fmla="*/ 3461063 h 3662346"/>
              <a:gd name="connsiteX9" fmla="*/ 598098 w 4557982"/>
              <a:gd name="connsiteY9" fmla="*/ 3484067 h 3662346"/>
              <a:gd name="connsiteX10" fmla="*/ 1046672 w 4557982"/>
              <a:gd name="connsiteY10" fmla="*/ 3530075 h 3662346"/>
              <a:gd name="connsiteX11" fmla="*/ 1328468 w 4557982"/>
              <a:gd name="connsiteY11" fmla="*/ 3547328 h 3662346"/>
              <a:gd name="connsiteX12" fmla="*/ 2053087 w 4557982"/>
              <a:gd name="connsiteY12" fmla="*/ 3639343 h 3662346"/>
              <a:gd name="connsiteX13" fmla="*/ 2334883 w 4557982"/>
              <a:gd name="connsiteY13" fmla="*/ 3662346 h 3662346"/>
              <a:gd name="connsiteX14" fmla="*/ 3893389 w 4557982"/>
              <a:gd name="connsiteY14" fmla="*/ 3627841 h 3662346"/>
              <a:gd name="connsiteX15" fmla="*/ 4439729 w 4557982"/>
              <a:gd name="connsiteY15" fmla="*/ 3392052 h 3662346"/>
              <a:gd name="connsiteX16" fmla="*/ 4543247 w 4557982"/>
              <a:gd name="connsiteY16" fmla="*/ 1057170 h 3662346"/>
              <a:gd name="connsiteX17" fmla="*/ 4462733 w 4557982"/>
              <a:gd name="connsiteY17" fmla="*/ 171524 h 3662346"/>
              <a:gd name="connsiteX18" fmla="*/ 3692106 w 4557982"/>
              <a:gd name="connsiteY18" fmla="*/ 16248 h 3662346"/>
              <a:gd name="connsiteX19" fmla="*/ 3393057 w 4557982"/>
              <a:gd name="connsiteY19" fmla="*/ 4746 h 3662346"/>
              <a:gd name="connsiteX20" fmla="*/ 69012 w 4557982"/>
              <a:gd name="connsiteY20" fmla="*/ 27750 h 3662346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34506 w 4557982"/>
              <a:gd name="connsiteY2" fmla="*/ 3127509 h 3662346"/>
              <a:gd name="connsiteX3" fmla="*/ 51759 w 4557982"/>
              <a:gd name="connsiteY3" fmla="*/ 3213773 h 3662346"/>
              <a:gd name="connsiteX4" fmla="*/ 69012 w 4557982"/>
              <a:gd name="connsiteY4" fmla="*/ 3254029 h 3662346"/>
              <a:gd name="connsiteX5" fmla="*/ 80514 w 4557982"/>
              <a:gd name="connsiteY5" fmla="*/ 3300037 h 3662346"/>
              <a:gd name="connsiteX6" fmla="*/ 230038 w 4557982"/>
              <a:gd name="connsiteY6" fmla="*/ 3403554 h 3662346"/>
              <a:gd name="connsiteX7" fmla="*/ 448574 w 4557982"/>
              <a:gd name="connsiteY7" fmla="*/ 3461063 h 3662346"/>
              <a:gd name="connsiteX8" fmla="*/ 598098 w 4557982"/>
              <a:gd name="connsiteY8" fmla="*/ 3484067 h 3662346"/>
              <a:gd name="connsiteX9" fmla="*/ 1046672 w 4557982"/>
              <a:gd name="connsiteY9" fmla="*/ 3530075 h 3662346"/>
              <a:gd name="connsiteX10" fmla="*/ 1328468 w 4557982"/>
              <a:gd name="connsiteY10" fmla="*/ 3547328 h 3662346"/>
              <a:gd name="connsiteX11" fmla="*/ 2053087 w 4557982"/>
              <a:gd name="connsiteY11" fmla="*/ 3639343 h 3662346"/>
              <a:gd name="connsiteX12" fmla="*/ 2334883 w 4557982"/>
              <a:gd name="connsiteY12" fmla="*/ 3662346 h 3662346"/>
              <a:gd name="connsiteX13" fmla="*/ 3893389 w 4557982"/>
              <a:gd name="connsiteY13" fmla="*/ 3627841 h 3662346"/>
              <a:gd name="connsiteX14" fmla="*/ 4439729 w 4557982"/>
              <a:gd name="connsiteY14" fmla="*/ 3392052 h 3662346"/>
              <a:gd name="connsiteX15" fmla="*/ 4543247 w 4557982"/>
              <a:gd name="connsiteY15" fmla="*/ 1057170 h 3662346"/>
              <a:gd name="connsiteX16" fmla="*/ 4462733 w 4557982"/>
              <a:gd name="connsiteY16" fmla="*/ 171524 h 3662346"/>
              <a:gd name="connsiteX17" fmla="*/ 3692106 w 4557982"/>
              <a:gd name="connsiteY17" fmla="*/ 16248 h 3662346"/>
              <a:gd name="connsiteX18" fmla="*/ 3393057 w 4557982"/>
              <a:gd name="connsiteY18" fmla="*/ 4746 h 3662346"/>
              <a:gd name="connsiteX19" fmla="*/ 69012 w 4557982"/>
              <a:gd name="connsiteY19" fmla="*/ 27750 h 3662346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34506 w 4557982"/>
              <a:gd name="connsiteY2" fmla="*/ 3127509 h 3662346"/>
              <a:gd name="connsiteX3" fmla="*/ 51759 w 4557982"/>
              <a:gd name="connsiteY3" fmla="*/ 3213773 h 3662346"/>
              <a:gd name="connsiteX4" fmla="*/ 69012 w 4557982"/>
              <a:gd name="connsiteY4" fmla="*/ 3254029 h 3662346"/>
              <a:gd name="connsiteX5" fmla="*/ 80514 w 4557982"/>
              <a:gd name="connsiteY5" fmla="*/ 3300037 h 3662346"/>
              <a:gd name="connsiteX6" fmla="*/ 230038 w 4557982"/>
              <a:gd name="connsiteY6" fmla="*/ 3403554 h 3662346"/>
              <a:gd name="connsiteX7" fmla="*/ 598098 w 4557982"/>
              <a:gd name="connsiteY7" fmla="*/ 3484067 h 3662346"/>
              <a:gd name="connsiteX8" fmla="*/ 1046672 w 4557982"/>
              <a:gd name="connsiteY8" fmla="*/ 3530075 h 3662346"/>
              <a:gd name="connsiteX9" fmla="*/ 1328468 w 4557982"/>
              <a:gd name="connsiteY9" fmla="*/ 3547328 h 3662346"/>
              <a:gd name="connsiteX10" fmla="*/ 2053087 w 4557982"/>
              <a:gd name="connsiteY10" fmla="*/ 3639343 h 3662346"/>
              <a:gd name="connsiteX11" fmla="*/ 2334883 w 4557982"/>
              <a:gd name="connsiteY11" fmla="*/ 3662346 h 3662346"/>
              <a:gd name="connsiteX12" fmla="*/ 3893389 w 4557982"/>
              <a:gd name="connsiteY12" fmla="*/ 3627841 h 3662346"/>
              <a:gd name="connsiteX13" fmla="*/ 4439729 w 4557982"/>
              <a:gd name="connsiteY13" fmla="*/ 3392052 h 3662346"/>
              <a:gd name="connsiteX14" fmla="*/ 4543247 w 4557982"/>
              <a:gd name="connsiteY14" fmla="*/ 1057170 h 3662346"/>
              <a:gd name="connsiteX15" fmla="*/ 4462733 w 4557982"/>
              <a:gd name="connsiteY15" fmla="*/ 171524 h 3662346"/>
              <a:gd name="connsiteX16" fmla="*/ 3692106 w 4557982"/>
              <a:gd name="connsiteY16" fmla="*/ 16248 h 3662346"/>
              <a:gd name="connsiteX17" fmla="*/ 3393057 w 4557982"/>
              <a:gd name="connsiteY17" fmla="*/ 4746 h 3662346"/>
              <a:gd name="connsiteX18" fmla="*/ 69012 w 4557982"/>
              <a:gd name="connsiteY18" fmla="*/ 27750 h 3662346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34506 w 4557982"/>
              <a:gd name="connsiteY2" fmla="*/ 3127509 h 3662346"/>
              <a:gd name="connsiteX3" fmla="*/ 51759 w 4557982"/>
              <a:gd name="connsiteY3" fmla="*/ 3213773 h 3662346"/>
              <a:gd name="connsiteX4" fmla="*/ 69012 w 4557982"/>
              <a:gd name="connsiteY4" fmla="*/ 3254029 h 3662346"/>
              <a:gd name="connsiteX5" fmla="*/ 230038 w 4557982"/>
              <a:gd name="connsiteY5" fmla="*/ 3403554 h 3662346"/>
              <a:gd name="connsiteX6" fmla="*/ 598098 w 4557982"/>
              <a:gd name="connsiteY6" fmla="*/ 3484067 h 3662346"/>
              <a:gd name="connsiteX7" fmla="*/ 1046672 w 4557982"/>
              <a:gd name="connsiteY7" fmla="*/ 3530075 h 3662346"/>
              <a:gd name="connsiteX8" fmla="*/ 1328468 w 4557982"/>
              <a:gd name="connsiteY8" fmla="*/ 3547328 h 3662346"/>
              <a:gd name="connsiteX9" fmla="*/ 2053087 w 4557982"/>
              <a:gd name="connsiteY9" fmla="*/ 3639343 h 3662346"/>
              <a:gd name="connsiteX10" fmla="*/ 2334883 w 4557982"/>
              <a:gd name="connsiteY10" fmla="*/ 3662346 h 3662346"/>
              <a:gd name="connsiteX11" fmla="*/ 3893389 w 4557982"/>
              <a:gd name="connsiteY11" fmla="*/ 3627841 h 3662346"/>
              <a:gd name="connsiteX12" fmla="*/ 4439729 w 4557982"/>
              <a:gd name="connsiteY12" fmla="*/ 3392052 h 3662346"/>
              <a:gd name="connsiteX13" fmla="*/ 4543247 w 4557982"/>
              <a:gd name="connsiteY13" fmla="*/ 1057170 h 3662346"/>
              <a:gd name="connsiteX14" fmla="*/ 4462733 w 4557982"/>
              <a:gd name="connsiteY14" fmla="*/ 171524 h 3662346"/>
              <a:gd name="connsiteX15" fmla="*/ 3692106 w 4557982"/>
              <a:gd name="connsiteY15" fmla="*/ 16248 h 3662346"/>
              <a:gd name="connsiteX16" fmla="*/ 3393057 w 4557982"/>
              <a:gd name="connsiteY16" fmla="*/ 4746 h 3662346"/>
              <a:gd name="connsiteX17" fmla="*/ 69012 w 4557982"/>
              <a:gd name="connsiteY17" fmla="*/ 27750 h 3662346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34506 w 4557982"/>
              <a:gd name="connsiteY2" fmla="*/ 3127509 h 3662346"/>
              <a:gd name="connsiteX3" fmla="*/ 69012 w 4557982"/>
              <a:gd name="connsiteY3" fmla="*/ 3254029 h 3662346"/>
              <a:gd name="connsiteX4" fmla="*/ 230038 w 4557982"/>
              <a:gd name="connsiteY4" fmla="*/ 3403554 h 3662346"/>
              <a:gd name="connsiteX5" fmla="*/ 598098 w 4557982"/>
              <a:gd name="connsiteY5" fmla="*/ 3484067 h 3662346"/>
              <a:gd name="connsiteX6" fmla="*/ 1046672 w 4557982"/>
              <a:gd name="connsiteY6" fmla="*/ 3530075 h 3662346"/>
              <a:gd name="connsiteX7" fmla="*/ 1328468 w 4557982"/>
              <a:gd name="connsiteY7" fmla="*/ 3547328 h 3662346"/>
              <a:gd name="connsiteX8" fmla="*/ 2053087 w 4557982"/>
              <a:gd name="connsiteY8" fmla="*/ 3639343 h 3662346"/>
              <a:gd name="connsiteX9" fmla="*/ 2334883 w 4557982"/>
              <a:gd name="connsiteY9" fmla="*/ 3662346 h 3662346"/>
              <a:gd name="connsiteX10" fmla="*/ 3893389 w 4557982"/>
              <a:gd name="connsiteY10" fmla="*/ 3627841 h 3662346"/>
              <a:gd name="connsiteX11" fmla="*/ 4439729 w 4557982"/>
              <a:gd name="connsiteY11" fmla="*/ 3392052 h 3662346"/>
              <a:gd name="connsiteX12" fmla="*/ 4543247 w 4557982"/>
              <a:gd name="connsiteY12" fmla="*/ 1057170 h 3662346"/>
              <a:gd name="connsiteX13" fmla="*/ 4462733 w 4557982"/>
              <a:gd name="connsiteY13" fmla="*/ 171524 h 3662346"/>
              <a:gd name="connsiteX14" fmla="*/ 3692106 w 4557982"/>
              <a:gd name="connsiteY14" fmla="*/ 16248 h 3662346"/>
              <a:gd name="connsiteX15" fmla="*/ 3393057 w 4557982"/>
              <a:gd name="connsiteY15" fmla="*/ 4746 h 3662346"/>
              <a:gd name="connsiteX16" fmla="*/ 69012 w 4557982"/>
              <a:gd name="connsiteY16" fmla="*/ 27750 h 3662346"/>
              <a:gd name="connsiteX0" fmla="*/ 0 w 4557982"/>
              <a:gd name="connsiteY0" fmla="*/ 2903222 h 3662346"/>
              <a:gd name="connsiteX1" fmla="*/ 17253 w 4557982"/>
              <a:gd name="connsiteY1" fmla="*/ 3058497 h 3662346"/>
              <a:gd name="connsiteX2" fmla="*/ 69012 w 4557982"/>
              <a:gd name="connsiteY2" fmla="*/ 3254029 h 3662346"/>
              <a:gd name="connsiteX3" fmla="*/ 230038 w 4557982"/>
              <a:gd name="connsiteY3" fmla="*/ 3403554 h 3662346"/>
              <a:gd name="connsiteX4" fmla="*/ 598098 w 4557982"/>
              <a:gd name="connsiteY4" fmla="*/ 3484067 h 3662346"/>
              <a:gd name="connsiteX5" fmla="*/ 1046672 w 4557982"/>
              <a:gd name="connsiteY5" fmla="*/ 3530075 h 3662346"/>
              <a:gd name="connsiteX6" fmla="*/ 1328468 w 4557982"/>
              <a:gd name="connsiteY6" fmla="*/ 3547328 h 3662346"/>
              <a:gd name="connsiteX7" fmla="*/ 2053087 w 4557982"/>
              <a:gd name="connsiteY7" fmla="*/ 3639343 h 3662346"/>
              <a:gd name="connsiteX8" fmla="*/ 2334883 w 4557982"/>
              <a:gd name="connsiteY8" fmla="*/ 3662346 h 3662346"/>
              <a:gd name="connsiteX9" fmla="*/ 3893389 w 4557982"/>
              <a:gd name="connsiteY9" fmla="*/ 3627841 h 3662346"/>
              <a:gd name="connsiteX10" fmla="*/ 4439729 w 4557982"/>
              <a:gd name="connsiteY10" fmla="*/ 3392052 h 3662346"/>
              <a:gd name="connsiteX11" fmla="*/ 4543247 w 4557982"/>
              <a:gd name="connsiteY11" fmla="*/ 1057170 h 3662346"/>
              <a:gd name="connsiteX12" fmla="*/ 4462733 w 4557982"/>
              <a:gd name="connsiteY12" fmla="*/ 171524 h 3662346"/>
              <a:gd name="connsiteX13" fmla="*/ 3692106 w 4557982"/>
              <a:gd name="connsiteY13" fmla="*/ 16248 h 3662346"/>
              <a:gd name="connsiteX14" fmla="*/ 3393057 w 4557982"/>
              <a:gd name="connsiteY14" fmla="*/ 4746 h 3662346"/>
              <a:gd name="connsiteX15" fmla="*/ 69012 w 4557982"/>
              <a:gd name="connsiteY15" fmla="*/ 27750 h 3662346"/>
              <a:gd name="connsiteX0" fmla="*/ 0 w 4557982"/>
              <a:gd name="connsiteY0" fmla="*/ 2903222 h 3662346"/>
              <a:gd name="connsiteX1" fmla="*/ 69012 w 4557982"/>
              <a:gd name="connsiteY1" fmla="*/ 3254029 h 3662346"/>
              <a:gd name="connsiteX2" fmla="*/ 230038 w 4557982"/>
              <a:gd name="connsiteY2" fmla="*/ 3403554 h 3662346"/>
              <a:gd name="connsiteX3" fmla="*/ 598098 w 4557982"/>
              <a:gd name="connsiteY3" fmla="*/ 3484067 h 3662346"/>
              <a:gd name="connsiteX4" fmla="*/ 1046672 w 4557982"/>
              <a:gd name="connsiteY4" fmla="*/ 3530075 h 3662346"/>
              <a:gd name="connsiteX5" fmla="*/ 1328468 w 4557982"/>
              <a:gd name="connsiteY5" fmla="*/ 3547328 h 3662346"/>
              <a:gd name="connsiteX6" fmla="*/ 2053087 w 4557982"/>
              <a:gd name="connsiteY6" fmla="*/ 3639343 h 3662346"/>
              <a:gd name="connsiteX7" fmla="*/ 2334883 w 4557982"/>
              <a:gd name="connsiteY7" fmla="*/ 3662346 h 3662346"/>
              <a:gd name="connsiteX8" fmla="*/ 3893389 w 4557982"/>
              <a:gd name="connsiteY8" fmla="*/ 3627841 h 3662346"/>
              <a:gd name="connsiteX9" fmla="*/ 4439729 w 4557982"/>
              <a:gd name="connsiteY9" fmla="*/ 3392052 h 3662346"/>
              <a:gd name="connsiteX10" fmla="*/ 4543247 w 4557982"/>
              <a:gd name="connsiteY10" fmla="*/ 1057170 h 3662346"/>
              <a:gd name="connsiteX11" fmla="*/ 4462733 w 4557982"/>
              <a:gd name="connsiteY11" fmla="*/ 171524 h 3662346"/>
              <a:gd name="connsiteX12" fmla="*/ 3692106 w 4557982"/>
              <a:gd name="connsiteY12" fmla="*/ 16248 h 3662346"/>
              <a:gd name="connsiteX13" fmla="*/ 3393057 w 4557982"/>
              <a:gd name="connsiteY13" fmla="*/ 4746 h 3662346"/>
              <a:gd name="connsiteX14" fmla="*/ 69012 w 4557982"/>
              <a:gd name="connsiteY14" fmla="*/ 27750 h 3662346"/>
              <a:gd name="connsiteX0" fmla="*/ 0 w 4557982"/>
              <a:gd name="connsiteY0" fmla="*/ 2903222 h 3662346"/>
              <a:gd name="connsiteX1" fmla="*/ 46008 w 4557982"/>
              <a:gd name="connsiteY1" fmla="*/ 3248278 h 3662346"/>
              <a:gd name="connsiteX2" fmla="*/ 230038 w 4557982"/>
              <a:gd name="connsiteY2" fmla="*/ 3403554 h 3662346"/>
              <a:gd name="connsiteX3" fmla="*/ 598098 w 4557982"/>
              <a:gd name="connsiteY3" fmla="*/ 3484067 h 3662346"/>
              <a:gd name="connsiteX4" fmla="*/ 1046672 w 4557982"/>
              <a:gd name="connsiteY4" fmla="*/ 3530075 h 3662346"/>
              <a:gd name="connsiteX5" fmla="*/ 1328468 w 4557982"/>
              <a:gd name="connsiteY5" fmla="*/ 3547328 h 3662346"/>
              <a:gd name="connsiteX6" fmla="*/ 2053087 w 4557982"/>
              <a:gd name="connsiteY6" fmla="*/ 3639343 h 3662346"/>
              <a:gd name="connsiteX7" fmla="*/ 2334883 w 4557982"/>
              <a:gd name="connsiteY7" fmla="*/ 3662346 h 3662346"/>
              <a:gd name="connsiteX8" fmla="*/ 3893389 w 4557982"/>
              <a:gd name="connsiteY8" fmla="*/ 3627841 h 3662346"/>
              <a:gd name="connsiteX9" fmla="*/ 4439729 w 4557982"/>
              <a:gd name="connsiteY9" fmla="*/ 3392052 h 3662346"/>
              <a:gd name="connsiteX10" fmla="*/ 4543247 w 4557982"/>
              <a:gd name="connsiteY10" fmla="*/ 1057170 h 3662346"/>
              <a:gd name="connsiteX11" fmla="*/ 4462733 w 4557982"/>
              <a:gd name="connsiteY11" fmla="*/ 171524 h 3662346"/>
              <a:gd name="connsiteX12" fmla="*/ 3692106 w 4557982"/>
              <a:gd name="connsiteY12" fmla="*/ 16248 h 3662346"/>
              <a:gd name="connsiteX13" fmla="*/ 3393057 w 4557982"/>
              <a:gd name="connsiteY13" fmla="*/ 4746 h 3662346"/>
              <a:gd name="connsiteX14" fmla="*/ 69012 w 4557982"/>
              <a:gd name="connsiteY14" fmla="*/ 27750 h 366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557982" h="3662346">
                <a:moveTo>
                  <a:pt x="0" y="2903222"/>
                </a:moveTo>
                <a:cubicBezTo>
                  <a:pt x="14377" y="2976307"/>
                  <a:pt x="7668" y="3164889"/>
                  <a:pt x="46008" y="3248278"/>
                </a:cubicBezTo>
                <a:cubicBezTo>
                  <a:pt x="84348" y="3331667"/>
                  <a:pt x="138023" y="3364256"/>
                  <a:pt x="230038" y="3403554"/>
                </a:cubicBezTo>
                <a:cubicBezTo>
                  <a:pt x="322053" y="3442852"/>
                  <a:pt x="461993" y="3462980"/>
                  <a:pt x="598098" y="3484067"/>
                </a:cubicBezTo>
                <a:cubicBezTo>
                  <a:pt x="734203" y="3505154"/>
                  <a:pt x="896644" y="3520890"/>
                  <a:pt x="1046672" y="3530075"/>
                </a:cubicBezTo>
                <a:cubicBezTo>
                  <a:pt x="1140604" y="3535826"/>
                  <a:pt x="1234910" y="3537170"/>
                  <a:pt x="1328468" y="3547328"/>
                </a:cubicBezTo>
                <a:cubicBezTo>
                  <a:pt x="1570525" y="3573608"/>
                  <a:pt x="1810415" y="3619534"/>
                  <a:pt x="2053087" y="3639343"/>
                </a:cubicBezTo>
                <a:lnTo>
                  <a:pt x="2334883" y="3662346"/>
                </a:lnTo>
                <a:lnTo>
                  <a:pt x="3893389" y="3627841"/>
                </a:lnTo>
                <a:cubicBezTo>
                  <a:pt x="4012242" y="3583750"/>
                  <a:pt x="4331419" y="3820497"/>
                  <a:pt x="4439729" y="3392052"/>
                </a:cubicBezTo>
                <a:cubicBezTo>
                  <a:pt x="4548039" y="2963607"/>
                  <a:pt x="4539413" y="1593925"/>
                  <a:pt x="4543247" y="1057170"/>
                </a:cubicBezTo>
                <a:cubicBezTo>
                  <a:pt x="4547081" y="520415"/>
                  <a:pt x="4604590" y="345011"/>
                  <a:pt x="4462733" y="171524"/>
                </a:cubicBezTo>
                <a:cubicBezTo>
                  <a:pt x="4320876" y="-1963"/>
                  <a:pt x="3870385" y="44044"/>
                  <a:pt x="3692106" y="16248"/>
                </a:cubicBezTo>
                <a:cubicBezTo>
                  <a:pt x="3513827" y="-11548"/>
                  <a:pt x="3393057" y="4746"/>
                  <a:pt x="3393057" y="4746"/>
                </a:cubicBezTo>
                <a:cubicBezTo>
                  <a:pt x="1621974" y="45696"/>
                  <a:pt x="2729870" y="27750"/>
                  <a:pt x="69012" y="27750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DF2DA61-E14B-4DBB-8275-36D578FF5E87}"/>
              </a:ext>
            </a:extLst>
          </p:cNvPr>
          <p:cNvCxnSpPr>
            <a:cxnSpLocks/>
            <a:stCxn id="30" idx="14"/>
            <a:endCxn id="4" idx="3"/>
          </p:cNvCxnSpPr>
          <p:nvPr/>
        </p:nvCxnSpPr>
        <p:spPr>
          <a:xfrm flipH="1" flipV="1">
            <a:off x="806569" y="219866"/>
            <a:ext cx="213727" cy="2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173C83A2-B58F-4DD0-9102-F275FFEA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906" y="2608574"/>
            <a:ext cx="3890069" cy="343160"/>
          </a:xfrm>
          <a:prstGeom prst="rect">
            <a:avLst/>
          </a:prstGeom>
        </p:spPr>
      </p:pic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9E3FB42-44B7-4344-824B-118DBE2966E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55043" y="327588"/>
            <a:ext cx="31489" cy="25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D1C4631-0EAA-463F-B73B-DA8893F0D6B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86532" y="794851"/>
            <a:ext cx="0" cy="6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F3EFDC3-88A2-41E1-8F66-3A7F54780FB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1101" y="964613"/>
            <a:ext cx="153118" cy="3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D303311-EA9C-4DC3-93A5-42B06819ACD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351330" y="1172442"/>
            <a:ext cx="725697" cy="317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7FA3A92-4269-43B9-B5A5-98C28DDF3D0D}"/>
              </a:ext>
            </a:extLst>
          </p:cNvPr>
          <p:cNvCxnSpPr>
            <a:cxnSpLocks/>
          </p:cNvCxnSpPr>
          <p:nvPr/>
        </p:nvCxnSpPr>
        <p:spPr>
          <a:xfrm>
            <a:off x="2669807" y="1098290"/>
            <a:ext cx="0" cy="59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C51CE1E-3A03-4E75-817A-41BF1D43C58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321387" y="1918972"/>
            <a:ext cx="3234" cy="1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D5680228-BB14-4ECB-B92D-300FFDDEE02B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321387" y="2436221"/>
            <a:ext cx="3234" cy="215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534A1E21-DCA6-41C8-BF06-404E3E40DF68}"/>
              </a:ext>
            </a:extLst>
          </p:cNvPr>
          <p:cNvSpPr txBox="1"/>
          <p:nvPr/>
        </p:nvSpPr>
        <p:spPr>
          <a:xfrm>
            <a:off x="2457814" y="1625664"/>
            <a:ext cx="3032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" dirty="0"/>
              <a:t>True</a:t>
            </a:r>
            <a:endParaRPr lang="en-GB" sz="8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A6EB86C7-1E4D-4A41-B417-6EAFC5FF1E3D}"/>
              </a:ext>
            </a:extLst>
          </p:cNvPr>
          <p:cNvSpPr txBox="1"/>
          <p:nvPr/>
        </p:nvSpPr>
        <p:spPr>
          <a:xfrm>
            <a:off x="5615946" y="3714392"/>
            <a:ext cx="1742385" cy="2308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900" dirty="0"/>
              <a:t>User </a:t>
            </a:r>
            <a:r>
              <a:rPr lang="de-DE" sz="900" dirty="0" err="1"/>
              <a:t>Defined</a:t>
            </a:r>
            <a:r>
              <a:rPr lang="de-DE" sz="900" dirty="0"/>
              <a:t> Report</a:t>
            </a:r>
            <a:endParaRPr lang="en-GB" sz="900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E459C62-AE3D-4012-9BEC-07612EA0087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189580" y="3519690"/>
            <a:ext cx="0" cy="796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10242D5-425B-4156-AA49-2EE06CC47D8B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898919" y="3459192"/>
            <a:ext cx="1717027" cy="37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id="{BFB5FDB9-7D76-431E-B586-A0D4945970EE}"/>
              </a:ext>
            </a:extLst>
          </p:cNvPr>
          <p:cNvCxnSpPr>
            <a:cxnSpLocks/>
            <a:stCxn id="20" idx="1"/>
            <a:endCxn id="68" idx="3"/>
          </p:cNvCxnSpPr>
          <p:nvPr/>
        </p:nvCxnSpPr>
        <p:spPr>
          <a:xfrm rot="10800000" flipH="1">
            <a:off x="2566440" y="1710304"/>
            <a:ext cx="194662" cy="2759673"/>
          </a:xfrm>
          <a:prstGeom prst="curvedConnector5">
            <a:avLst>
              <a:gd name="adj1" fmla="val -117434"/>
              <a:gd name="adj2" fmla="val 51098"/>
              <a:gd name="adj3" fmla="val -150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5CE66972-A0F5-4C5B-99C7-46445C7BF02C}"/>
              </a:ext>
            </a:extLst>
          </p:cNvPr>
          <p:cNvSpPr txBox="1"/>
          <p:nvPr/>
        </p:nvSpPr>
        <p:spPr>
          <a:xfrm rot="16008073">
            <a:off x="1458023" y="2792647"/>
            <a:ext cx="150874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" dirty="0" err="1"/>
              <a:t>Dropdown_value</a:t>
            </a:r>
            <a:r>
              <a:rPr lang="de-DE" sz="400" dirty="0"/>
              <a:t>, </a:t>
            </a:r>
            <a:r>
              <a:rPr lang="de-DE" sz="400" dirty="0" err="1"/>
              <a:t>start_date</a:t>
            </a:r>
            <a:r>
              <a:rPr lang="de-DE" sz="400" dirty="0"/>
              <a:t>, </a:t>
            </a:r>
            <a:r>
              <a:rPr lang="de-DE" sz="400" dirty="0" err="1"/>
              <a:t>end_date</a:t>
            </a:r>
            <a:r>
              <a:rPr lang="de-DE" sz="400" dirty="0"/>
              <a:t>, </a:t>
            </a:r>
            <a:r>
              <a:rPr lang="de-DE" sz="400" dirty="0" err="1"/>
              <a:t>contentType</a:t>
            </a:r>
            <a:r>
              <a:rPr lang="de-DE" sz="400" dirty="0"/>
              <a:t> </a:t>
            </a:r>
            <a:r>
              <a:rPr lang="de-DE" sz="400" dirty="0" err="1"/>
              <a:t>from</a:t>
            </a:r>
            <a:r>
              <a:rPr lang="de-DE" sz="400" dirty="0"/>
              <a:t> </a:t>
            </a:r>
            <a:r>
              <a:rPr lang="de-DE" sz="400" dirty="0" err="1"/>
              <a:t>ajax</a:t>
            </a:r>
            <a:endParaRPr lang="en-GB" sz="400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C4C3B67-0EFB-4C2A-9942-82379038C619}"/>
              </a:ext>
            </a:extLst>
          </p:cNvPr>
          <p:cNvSpPr txBox="1"/>
          <p:nvPr/>
        </p:nvSpPr>
        <p:spPr>
          <a:xfrm>
            <a:off x="5868553" y="4451787"/>
            <a:ext cx="1237170" cy="1692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500" dirty="0" err="1"/>
              <a:t>Generate_report</a:t>
            </a:r>
            <a:r>
              <a:rPr lang="de-DE" sz="500" dirty="0"/>
              <a:t>() </a:t>
            </a:r>
            <a:r>
              <a:rPr lang="de-DE" sz="500" dirty="0" err="1"/>
              <a:t>model</a:t>
            </a:r>
            <a:r>
              <a:rPr lang="de-DE" sz="500" dirty="0"/>
              <a:t> </a:t>
            </a:r>
            <a:r>
              <a:rPr lang="de-DE" sz="500" dirty="0" err="1"/>
              <a:t>as</a:t>
            </a:r>
            <a:r>
              <a:rPr lang="de-DE" sz="500" dirty="0"/>
              <a:t> </a:t>
            </a:r>
            <a:r>
              <a:rPr lang="de-DE" sz="500" dirty="0" err="1"/>
              <a:t>parameter</a:t>
            </a:r>
            <a:endParaRPr lang="en-GB" sz="5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F50CCE26-2435-433E-B5D6-A93BFE33CDB0}"/>
              </a:ext>
            </a:extLst>
          </p:cNvPr>
          <p:cNvSpPr txBox="1"/>
          <p:nvPr/>
        </p:nvSpPr>
        <p:spPr>
          <a:xfrm>
            <a:off x="5338483" y="4137840"/>
            <a:ext cx="2297309" cy="1846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600" dirty="0" err="1"/>
              <a:t>Def</a:t>
            </a:r>
            <a:r>
              <a:rPr lang="de-DE" sz="600" dirty="0"/>
              <a:t> </a:t>
            </a:r>
            <a:r>
              <a:rPr lang="de-DE" sz="600" dirty="0" err="1"/>
              <a:t>generate_model_report</a:t>
            </a:r>
            <a:r>
              <a:rPr lang="de-DE" sz="600" dirty="0"/>
              <a:t>() </a:t>
            </a:r>
            <a:r>
              <a:rPr lang="de-DE" sz="600" dirty="0" err="1"/>
              <a:t>where</a:t>
            </a:r>
            <a:r>
              <a:rPr lang="de-DE" sz="600" dirty="0"/>
              <a:t> </a:t>
            </a:r>
            <a:r>
              <a:rPr lang="de-DE" sz="600" dirty="0" err="1"/>
              <a:t>model</a:t>
            </a:r>
            <a:r>
              <a:rPr lang="de-DE" sz="600" dirty="0"/>
              <a:t>=</a:t>
            </a:r>
            <a:r>
              <a:rPr lang="de-DE" sz="600" dirty="0" err="1"/>
              <a:t>user</a:t>
            </a:r>
            <a:r>
              <a:rPr lang="de-DE" sz="600" dirty="0"/>
              <a:t>, </a:t>
            </a:r>
            <a:r>
              <a:rPr lang="de-DE" sz="600" dirty="0" err="1"/>
              <a:t>wms</a:t>
            </a:r>
            <a:r>
              <a:rPr lang="de-DE" sz="600" dirty="0"/>
              <a:t>, </a:t>
            </a:r>
            <a:r>
              <a:rPr lang="de-DE" sz="600" dirty="0" err="1"/>
              <a:t>wfs</a:t>
            </a:r>
            <a:r>
              <a:rPr lang="de-DE" sz="600" dirty="0"/>
              <a:t>, </a:t>
            </a:r>
            <a:r>
              <a:rPr lang="de-DE" sz="600" dirty="0" err="1"/>
              <a:t>wmc</a:t>
            </a:r>
            <a:endParaRPr lang="en-GB" sz="600" dirty="0"/>
          </a:p>
        </p:txBody>
      </p:sp>
      <p:sp>
        <p:nvSpPr>
          <p:cNvPr id="105" name="Flussdiagramm: Verzweigung 104">
            <a:extLst>
              <a:ext uri="{FF2B5EF4-FFF2-40B4-BE49-F238E27FC236}">
                <a16:creationId xmlns:a16="http://schemas.microsoft.com/office/drawing/2014/main" id="{0737F30B-1FC8-4C63-BBA2-895CA584EB83}"/>
              </a:ext>
            </a:extLst>
          </p:cNvPr>
          <p:cNvSpPr/>
          <p:nvPr/>
        </p:nvSpPr>
        <p:spPr>
          <a:xfrm>
            <a:off x="6059771" y="4727775"/>
            <a:ext cx="854734" cy="462035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00" dirty="0" err="1"/>
              <a:t>If</a:t>
            </a:r>
            <a:r>
              <a:rPr lang="de-DE" sz="500" dirty="0"/>
              <a:t> </a:t>
            </a:r>
            <a:r>
              <a:rPr lang="de-DE" sz="500" dirty="0" err="1"/>
              <a:t>reporting_date</a:t>
            </a:r>
            <a:endParaRPr lang="en-GB" sz="500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4809FED-D67E-4F1E-B172-6D07989F29B9}"/>
              </a:ext>
            </a:extLst>
          </p:cNvPr>
          <p:cNvSpPr txBox="1"/>
          <p:nvPr/>
        </p:nvSpPr>
        <p:spPr>
          <a:xfrm>
            <a:off x="4704271" y="4866460"/>
            <a:ext cx="1041639" cy="1846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600" dirty="0"/>
              <a:t>Use </a:t>
            </a:r>
            <a:r>
              <a:rPr lang="de-DE" sz="600" dirty="0" err="1"/>
              <a:t>default</a:t>
            </a:r>
            <a:r>
              <a:rPr lang="de-DE" sz="600" dirty="0"/>
              <a:t> date </a:t>
            </a:r>
            <a:r>
              <a:rPr lang="de-DE" sz="600" dirty="0" err="1"/>
              <a:t>defined</a:t>
            </a:r>
            <a:endParaRPr lang="en-GB" sz="6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A57E96CC-6487-423D-9B6A-30A1B59D8F14}"/>
              </a:ext>
            </a:extLst>
          </p:cNvPr>
          <p:cNvSpPr txBox="1"/>
          <p:nvPr/>
        </p:nvSpPr>
        <p:spPr>
          <a:xfrm>
            <a:off x="7543800" y="4866460"/>
            <a:ext cx="1041639" cy="1846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600" dirty="0" err="1"/>
              <a:t>def</a:t>
            </a:r>
            <a:r>
              <a:rPr lang="de-DE" sz="600" dirty="0"/>
              <a:t> </a:t>
            </a:r>
            <a:r>
              <a:rPr lang="de-DE" sz="600" dirty="0" err="1"/>
              <a:t>upload_file</a:t>
            </a:r>
            <a:r>
              <a:rPr lang="de-DE" sz="600" dirty="0"/>
              <a:t>(</a:t>
            </a:r>
            <a:r>
              <a:rPr lang="de-DE" sz="600" dirty="0" err="1"/>
              <a:t>request</a:t>
            </a:r>
            <a:r>
              <a:rPr lang="de-DE" sz="600" dirty="0"/>
              <a:t>)</a:t>
            </a:r>
            <a:endParaRPr lang="en-GB" sz="600" dirty="0"/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7AF908DF-0A77-4BB4-A2BE-71D9A90D0BF9}"/>
              </a:ext>
            </a:extLst>
          </p:cNvPr>
          <p:cNvCxnSpPr>
            <a:stCxn id="105" idx="3"/>
            <a:endCxn id="107" idx="1"/>
          </p:cNvCxnSpPr>
          <p:nvPr/>
        </p:nvCxnSpPr>
        <p:spPr>
          <a:xfrm>
            <a:off x="6914505" y="4958793"/>
            <a:ext cx="629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0C43D4A-8238-4E75-BCFD-F4A9DCEDA1B3}"/>
              </a:ext>
            </a:extLst>
          </p:cNvPr>
          <p:cNvCxnSpPr>
            <a:stCxn id="105" idx="1"/>
            <a:endCxn id="106" idx="3"/>
          </p:cNvCxnSpPr>
          <p:nvPr/>
        </p:nvCxnSpPr>
        <p:spPr>
          <a:xfrm flipH="1">
            <a:off x="5745910" y="4958793"/>
            <a:ext cx="31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CBA30575-0367-4C51-B2C4-95A9562A54E8}"/>
              </a:ext>
            </a:extLst>
          </p:cNvPr>
          <p:cNvCxnSpPr>
            <a:stCxn id="100" idx="2"/>
            <a:endCxn id="105" idx="0"/>
          </p:cNvCxnSpPr>
          <p:nvPr/>
        </p:nvCxnSpPr>
        <p:spPr>
          <a:xfrm>
            <a:off x="6487138" y="4621064"/>
            <a:ext cx="0" cy="10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FAEC4A6-DEC2-43B9-84ED-B8CC5184E7B9}"/>
              </a:ext>
            </a:extLst>
          </p:cNvPr>
          <p:cNvCxnSpPr>
            <a:stCxn id="101" idx="2"/>
            <a:endCxn id="100" idx="0"/>
          </p:cNvCxnSpPr>
          <p:nvPr/>
        </p:nvCxnSpPr>
        <p:spPr>
          <a:xfrm>
            <a:off x="6487138" y="4322506"/>
            <a:ext cx="0" cy="12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2A02D550-78F1-47ED-8831-A18B9C7D17E5}"/>
              </a:ext>
            </a:extLst>
          </p:cNvPr>
          <p:cNvCxnSpPr>
            <a:stCxn id="69" idx="2"/>
            <a:endCxn id="101" idx="0"/>
          </p:cNvCxnSpPr>
          <p:nvPr/>
        </p:nvCxnSpPr>
        <p:spPr>
          <a:xfrm flipH="1">
            <a:off x="6487138" y="3945224"/>
            <a:ext cx="1" cy="19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E744E97E-09A4-4E83-9F33-BD8749A3AD7C}"/>
              </a:ext>
            </a:extLst>
          </p:cNvPr>
          <p:cNvSpPr txBox="1"/>
          <p:nvPr/>
        </p:nvSpPr>
        <p:spPr>
          <a:xfrm>
            <a:off x="4614667" y="5189810"/>
            <a:ext cx="1220846" cy="3231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500" dirty="0" err="1"/>
              <a:t>get</a:t>
            </a:r>
            <a:r>
              <a:rPr lang="de-DE" sz="500" dirty="0"/>
              <a:t> </a:t>
            </a:r>
            <a:r>
              <a:rPr lang="de-DE" sz="500" dirty="0" err="1"/>
              <a:t>sorted_months</a:t>
            </a:r>
            <a:r>
              <a:rPr lang="de-DE" sz="500" dirty="0"/>
              <a:t> </a:t>
            </a:r>
            <a:r>
              <a:rPr lang="de-DE" sz="500" dirty="0" err="1"/>
              <a:t>from</a:t>
            </a:r>
            <a:r>
              <a:rPr lang="de-DE" sz="500" dirty="0"/>
              <a:t> </a:t>
            </a:r>
            <a:r>
              <a:rPr lang="de-DE" sz="500" dirty="0" err="1"/>
              <a:t>defined</a:t>
            </a:r>
            <a:r>
              <a:rPr lang="de-DE" sz="500" dirty="0"/>
              <a:t> date, </a:t>
            </a:r>
            <a:r>
              <a:rPr lang="de-DE" sz="500" dirty="0" err="1"/>
              <a:t>counts</a:t>
            </a:r>
            <a:r>
              <a:rPr lang="de-DE" sz="500" dirty="0"/>
              <a:t>, </a:t>
            </a:r>
            <a:r>
              <a:rPr lang="de-DE" sz="500" dirty="0" err="1"/>
              <a:t>cumulative</a:t>
            </a:r>
            <a:r>
              <a:rPr lang="de-DE" sz="500" dirty="0"/>
              <a:t> </a:t>
            </a:r>
            <a:r>
              <a:rPr lang="de-DE" sz="500" dirty="0" err="1"/>
              <a:t>counts</a:t>
            </a:r>
            <a:r>
              <a:rPr lang="de-DE" sz="500" dirty="0"/>
              <a:t> and </a:t>
            </a:r>
            <a:r>
              <a:rPr lang="de-DE" sz="500" dirty="0" err="1"/>
              <a:t>use</a:t>
            </a:r>
            <a:r>
              <a:rPr lang="de-DE" sz="500" dirty="0"/>
              <a:t> </a:t>
            </a:r>
            <a:r>
              <a:rPr lang="de-DE" sz="500" dirty="0" err="1"/>
              <a:t>plotly</a:t>
            </a:r>
            <a:r>
              <a:rPr lang="de-DE" sz="500" dirty="0"/>
              <a:t> </a:t>
            </a:r>
            <a:r>
              <a:rPr lang="de-DE" sz="500" dirty="0" err="1"/>
              <a:t>to</a:t>
            </a:r>
            <a:r>
              <a:rPr lang="de-DE" sz="500" dirty="0"/>
              <a:t> </a:t>
            </a:r>
            <a:r>
              <a:rPr lang="de-DE" sz="500" dirty="0" err="1"/>
              <a:t>make</a:t>
            </a:r>
            <a:r>
              <a:rPr lang="de-DE" sz="500" dirty="0"/>
              <a:t> a </a:t>
            </a:r>
            <a:r>
              <a:rPr lang="de-DE" sz="500" dirty="0" err="1"/>
              <a:t>graph</a:t>
            </a:r>
            <a:endParaRPr lang="en-GB" sz="500" dirty="0"/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5BEBF996-96A4-490E-9F31-C92325B5E62E}"/>
              </a:ext>
            </a:extLst>
          </p:cNvPr>
          <p:cNvCxnSpPr>
            <a:stCxn id="106" idx="2"/>
            <a:endCxn id="127" idx="0"/>
          </p:cNvCxnSpPr>
          <p:nvPr/>
        </p:nvCxnSpPr>
        <p:spPr>
          <a:xfrm flipH="1">
            <a:off x="5225090" y="5051126"/>
            <a:ext cx="1" cy="1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8ED0BDC2-83A6-4869-A1A8-F57EFCFE0811}"/>
              </a:ext>
            </a:extLst>
          </p:cNvPr>
          <p:cNvCxnSpPr>
            <a:cxnSpLocks/>
            <a:stCxn id="107" idx="2"/>
          </p:cNvCxnSpPr>
          <p:nvPr/>
        </p:nvCxnSpPr>
        <p:spPr>
          <a:xfrm>
            <a:off x="8064620" y="5051126"/>
            <a:ext cx="5392" cy="207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feld 133">
            <a:extLst>
              <a:ext uri="{FF2B5EF4-FFF2-40B4-BE49-F238E27FC236}">
                <a16:creationId xmlns:a16="http://schemas.microsoft.com/office/drawing/2014/main" id="{0DBDA9F0-77D2-43CC-A268-ABB215694F8A}"/>
              </a:ext>
            </a:extLst>
          </p:cNvPr>
          <p:cNvSpPr txBox="1"/>
          <p:nvPr/>
        </p:nvSpPr>
        <p:spPr>
          <a:xfrm>
            <a:off x="7592660" y="5259059"/>
            <a:ext cx="1041639" cy="1846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600" dirty="0" err="1"/>
              <a:t>get</a:t>
            </a:r>
            <a:r>
              <a:rPr lang="de-DE" sz="600" dirty="0"/>
              <a:t> date </a:t>
            </a:r>
            <a:r>
              <a:rPr lang="de-DE" sz="600" dirty="0" err="1"/>
              <a:t>from</a:t>
            </a:r>
            <a:r>
              <a:rPr lang="de-DE" sz="600" dirty="0"/>
              <a:t> </a:t>
            </a:r>
            <a:r>
              <a:rPr lang="de-DE" sz="600" dirty="0" err="1"/>
              <a:t>csv</a:t>
            </a:r>
            <a:r>
              <a:rPr lang="de-DE" sz="600" dirty="0"/>
              <a:t> </a:t>
            </a:r>
            <a:r>
              <a:rPr lang="de-DE" sz="600" dirty="0" err="1"/>
              <a:t>file</a:t>
            </a:r>
            <a:endParaRPr lang="en-GB" sz="600" dirty="0"/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A611F473-1F4A-4DDB-8350-C1C0DB88B9F5}"/>
              </a:ext>
            </a:extLst>
          </p:cNvPr>
          <p:cNvCxnSpPr>
            <a:cxnSpLocks/>
            <a:stCxn id="134" idx="1"/>
            <a:endCxn id="127" idx="3"/>
          </p:cNvCxnSpPr>
          <p:nvPr/>
        </p:nvCxnSpPr>
        <p:spPr>
          <a:xfrm flipH="1">
            <a:off x="5835513" y="5351392"/>
            <a:ext cx="1757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86B5443-BD7E-48D8-BDC0-CF16E24BE64D}"/>
              </a:ext>
            </a:extLst>
          </p:cNvPr>
          <p:cNvCxnSpPr>
            <a:endCxn id="18" idx="1"/>
          </p:cNvCxnSpPr>
          <p:nvPr/>
        </p:nvCxnSpPr>
        <p:spPr>
          <a:xfrm>
            <a:off x="1582447" y="2178170"/>
            <a:ext cx="1221354" cy="5799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EF3EC80-F4DD-4C88-8AE7-6715DC981D47}"/>
              </a:ext>
            </a:extLst>
          </p:cNvPr>
          <p:cNvSpPr txBox="1"/>
          <p:nvPr/>
        </p:nvSpPr>
        <p:spPr>
          <a:xfrm>
            <a:off x="7015394" y="4797908"/>
            <a:ext cx="316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/>
              <a:t>true</a:t>
            </a:r>
            <a:endParaRPr lang="en-GB" sz="6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5E0FD8C7-6F52-4DB8-AF87-82FE83A66E18}"/>
              </a:ext>
            </a:extLst>
          </p:cNvPr>
          <p:cNvSpPr txBox="1"/>
          <p:nvPr/>
        </p:nvSpPr>
        <p:spPr>
          <a:xfrm>
            <a:off x="5829940" y="4815926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 err="1"/>
              <a:t>False</a:t>
            </a:r>
            <a:endParaRPr lang="en-GB" sz="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B04C26F-9A4F-4F94-B28B-EB893E8E7287}"/>
              </a:ext>
            </a:extLst>
          </p:cNvPr>
          <p:cNvSpPr/>
          <p:nvPr/>
        </p:nvSpPr>
        <p:spPr>
          <a:xfrm>
            <a:off x="598512" y="4365328"/>
            <a:ext cx="1233577" cy="26188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900" dirty="0"/>
              <a:t>Download CSV Button</a:t>
            </a:r>
            <a:endParaRPr lang="en-GB" sz="9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3645C86-B2C0-43E6-95CF-5EE54CEB3DB6}"/>
              </a:ext>
            </a:extLst>
          </p:cNvPr>
          <p:cNvSpPr txBox="1"/>
          <p:nvPr/>
        </p:nvSpPr>
        <p:spPr>
          <a:xfrm>
            <a:off x="551285" y="4797908"/>
            <a:ext cx="1328030" cy="32316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500" dirty="0" err="1"/>
              <a:t>Step</a:t>
            </a:r>
            <a:r>
              <a:rPr lang="de-DE" sz="500" dirty="0"/>
              <a:t> 6: </a:t>
            </a:r>
            <a:r>
              <a:rPr lang="de-DE" sz="500" dirty="0" err="1"/>
              <a:t>call</a:t>
            </a:r>
            <a:r>
              <a:rPr lang="de-DE" sz="500" dirty="0"/>
              <a:t> </a:t>
            </a:r>
            <a:r>
              <a:rPr lang="de-DE" sz="500" dirty="0" err="1"/>
              <a:t>process</a:t>
            </a:r>
            <a:r>
              <a:rPr lang="de-DE" sz="500" dirty="0"/>
              <a:t> </a:t>
            </a:r>
            <a:r>
              <a:rPr lang="de-DE" sz="500" dirty="0" err="1"/>
              <a:t>request</a:t>
            </a:r>
            <a:r>
              <a:rPr lang="de-DE" sz="500" dirty="0"/>
              <a:t>() and </a:t>
            </a:r>
            <a:r>
              <a:rPr lang="de-DE" sz="500" dirty="0" err="1"/>
              <a:t>get</a:t>
            </a:r>
            <a:r>
              <a:rPr lang="de-DE" sz="500" dirty="0"/>
              <a:t> </a:t>
            </a:r>
            <a:r>
              <a:rPr lang="de-DE" sz="500" dirty="0" err="1"/>
              <a:t>the</a:t>
            </a:r>
            <a:r>
              <a:rPr lang="de-DE" sz="500" dirty="0"/>
              <a:t> </a:t>
            </a:r>
            <a:r>
              <a:rPr lang="de-DE" sz="500" dirty="0" err="1"/>
              <a:t>sorted_months</a:t>
            </a:r>
            <a:r>
              <a:rPr lang="de-DE" sz="500" dirty="0"/>
              <a:t>, </a:t>
            </a:r>
            <a:r>
              <a:rPr lang="de-DE" sz="500" dirty="0" err="1"/>
              <a:t>counts</a:t>
            </a:r>
            <a:r>
              <a:rPr lang="de-DE" sz="500" dirty="0"/>
              <a:t> and </a:t>
            </a:r>
            <a:r>
              <a:rPr lang="de-DE" sz="500" dirty="0" err="1"/>
              <a:t>cumulative</a:t>
            </a:r>
            <a:r>
              <a:rPr lang="de-DE" sz="500" dirty="0"/>
              <a:t> </a:t>
            </a:r>
            <a:r>
              <a:rPr lang="de-DE" sz="500" dirty="0" err="1"/>
              <a:t>counts</a:t>
            </a:r>
            <a:endParaRPr lang="en-GB" sz="500" dirty="0"/>
          </a:p>
        </p:txBody>
      </p: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0E40D12-A6CF-458A-8424-03A40D6C70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8601" y="3386623"/>
            <a:ext cx="1031421" cy="974234"/>
          </a:xfrm>
          <a:prstGeom prst="bentConnector3">
            <a:avLst>
              <a:gd name="adj1" fmla="val 100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C29C694A-09E1-4E1A-9DD1-2690B520F92E}"/>
              </a:ext>
            </a:extLst>
          </p:cNvPr>
          <p:cNvCxnSpPr>
            <a:stCxn id="13" idx="2"/>
            <a:endCxn id="65" idx="0"/>
          </p:cNvCxnSpPr>
          <p:nvPr/>
        </p:nvCxnSpPr>
        <p:spPr>
          <a:xfrm flipH="1">
            <a:off x="1215300" y="4627215"/>
            <a:ext cx="1" cy="17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386507E-CEB9-4271-B3C5-7A5B9F4E3677}"/>
              </a:ext>
            </a:extLst>
          </p:cNvPr>
          <p:cNvCxnSpPr>
            <a:stCxn id="65" idx="2"/>
            <a:endCxn id="19" idx="0"/>
          </p:cNvCxnSpPr>
          <p:nvPr/>
        </p:nvCxnSpPr>
        <p:spPr>
          <a:xfrm>
            <a:off x="1215300" y="5121073"/>
            <a:ext cx="2322" cy="16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80BB7C63-F894-40DA-9F2E-D6330E9D602E}"/>
              </a:ext>
            </a:extLst>
          </p:cNvPr>
          <p:cNvSpPr/>
          <p:nvPr/>
        </p:nvSpPr>
        <p:spPr>
          <a:xfrm>
            <a:off x="1832089" y="43132"/>
            <a:ext cx="2632081" cy="309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 Workflow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3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Parajuli, Deepak (HVBG)</dc:creator>
  <cp:lastModifiedBy>Parajuli, Deepak (HVBG)</cp:lastModifiedBy>
  <cp:revision>22</cp:revision>
  <dcterms:created xsi:type="dcterms:W3CDTF">2024-10-08T11:54:02Z</dcterms:created>
  <dcterms:modified xsi:type="dcterms:W3CDTF">2024-10-10T12:21:55Z</dcterms:modified>
</cp:coreProperties>
</file>