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anva Sans Bold" charset="1" panose="020B0803030501040103"/>
      <p:regular r:id="rId15"/>
    </p:embeddedFont>
    <p:embeddedFont>
      <p:font typeface="Canva Sans" charset="1" panose="020B05030305010401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1500" y="514350"/>
            <a:ext cx="17145000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Title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1500" y="1495425"/>
            <a:ext cx="17145000" cy="118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Company Name: BrandAI</a:t>
            </a:r>
          </a:p>
          <a:p>
            <a:pPr algn="l">
              <a:lnSpc>
                <a:spcPts val="1889"/>
              </a:lnSpc>
            </a:pP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Tagline: Build a powerful brand in minutes, not months.</a:t>
            </a:r>
          </a:p>
          <a:p>
            <a:pPr algn="l">
              <a:lnSpc>
                <a:spcPts val="1889"/>
              </a:lnSpc>
            </a:pP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Founder's Contact: 📧 emmanuelsamuel2523@gmail.com | 📞 +254 713 442 011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1500" y="514350"/>
            <a:ext cx="17145000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1500" y="1495425"/>
            <a:ext cx="17145000" cy="118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Problem Description: Startups and small businesses often struggle with branding due to high costs and the time required for development.</a:t>
            </a:r>
          </a:p>
          <a:p>
            <a:pPr algn="l">
              <a:lnSpc>
                <a:spcPts val="1889"/>
              </a:lnSpc>
            </a:pP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Market Pain Points: Limited resources and time prevent effective brand establishment, leaving many with weakened market presence.</a:t>
            </a:r>
          </a:p>
          <a:p>
            <a:pPr algn="l">
              <a:lnSpc>
                <a:spcPts val="1889"/>
              </a:lnSpc>
            </a:pP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Evidence: 70% of startups fail due to subpar branding and inadequate market positioning.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1500" y="514350"/>
            <a:ext cx="17145000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Solution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1500" y="1495425"/>
            <a:ext cx="17145000" cy="708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Solution Overview: AI-Generated Branding Solutions provide instant and tailored branding assets for startups and small businesses.</a:t>
            </a:r>
          </a:p>
          <a:p>
            <a:pPr algn="l">
              <a:lnSpc>
                <a:spcPts val="1889"/>
              </a:lnSpc>
            </a:pP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Unique Value Proposition: Experience speedy, affordable, and consistent branding without the need for expensive agencies.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1500" y="514350"/>
            <a:ext cx="17145000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Market Opportunity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1500" y="1495425"/>
            <a:ext cx="17145000" cy="166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Market Size: The branding services market in East Africa is valued at over $200 million and growing.</a:t>
            </a:r>
          </a:p>
          <a:p>
            <a:pPr algn="l">
              <a:lnSpc>
                <a:spcPts val="1889"/>
              </a:lnSpc>
            </a:pP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Audience: Targeting startup founders, small business owners, and digital marketers in SMEs.</a:t>
            </a:r>
          </a:p>
          <a:p>
            <a:pPr algn="l">
              <a:lnSpc>
                <a:spcPts val="1889"/>
              </a:lnSpc>
            </a:pP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Trends: Digital transformation is increasing demand for innovative branding solutions among startups.</a:t>
            </a:r>
          </a:p>
          <a:p>
            <a:pPr algn="l">
              <a:lnSpc>
                <a:spcPts val="1889"/>
              </a:lnSpc>
            </a:pP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Growth: The branding market in Kenya is expected to grow by 15% annually as more businesses go digital.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1500" y="514350"/>
            <a:ext cx="17145000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 Model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1500" y="1495425"/>
            <a:ext cx="17145000" cy="118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Revenue: Recurring subscriptions for different branding packages based on business needs.</a:t>
            </a:r>
          </a:p>
          <a:p>
            <a:pPr algn="l">
              <a:lnSpc>
                <a:spcPts val="1889"/>
              </a:lnSpc>
            </a:pP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Pricing Strategy: Affordable plans ranging from basic to premium to cater to startups of all budgets.</a:t>
            </a:r>
          </a:p>
          <a:p>
            <a:pPr algn="l">
              <a:lnSpc>
                <a:spcPts val="1889"/>
              </a:lnSpc>
            </a:pP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Distribution: Online platform for easy access and quick delivery of branding resources.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1500" y="514350"/>
            <a:ext cx="17145000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1500" y="1495425"/>
            <a:ext cx="17145000" cy="118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Growth Metrics: Achieved 500+ clients in the first year with a monthly growth rate of 20%.</a:t>
            </a:r>
          </a:p>
          <a:p>
            <a:pPr algn="l">
              <a:lnSpc>
                <a:spcPts val="1889"/>
              </a:lnSpc>
            </a:pP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Clients: Served a diverse range of startups in tech, retail, and services sectors.</a:t>
            </a:r>
          </a:p>
          <a:p>
            <a:pPr algn="l">
              <a:lnSpc>
                <a:spcPts val="1889"/>
              </a:lnSpc>
            </a:pP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Partnerships: Collaborated with local incubators to provide branding support for emerging startups.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1500" y="514350"/>
            <a:ext cx="17145000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Marketing &amp; Sales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1500" y="1495425"/>
            <a:ext cx="17145000" cy="118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Marketing Plan: Utilize social media marketing, content marketing, and partnerships with entrepreneurial networks.</a:t>
            </a:r>
          </a:p>
          <a:p>
            <a:pPr algn="l">
              <a:lnSpc>
                <a:spcPts val="1889"/>
              </a:lnSpc>
            </a:pP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Sales Strategy: Direct sales through webinars and workshops to engage potential customers and showcase value.</a:t>
            </a:r>
          </a:p>
          <a:p>
            <a:pPr algn="l">
              <a:lnSpc>
                <a:spcPts val="1889"/>
              </a:lnSpc>
            </a:pP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Partnerships: Strategic alliances with co-working spaces and startup accelerators for brand exposure.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1500" y="514350"/>
            <a:ext cx="17145000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Investment Ask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1500" y="1495425"/>
            <a:ext cx="17145000" cy="118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Funding Needs: $500,000 for product development and marketing expansion.</a:t>
            </a:r>
          </a:p>
          <a:p>
            <a:pPr algn="l">
              <a:lnSpc>
                <a:spcPts val="1889"/>
              </a:lnSpc>
            </a:pP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 Of Funds: 60% on technology infrastructure, 30% on marketing efforts, and 10% on operational costs.</a:t>
            </a:r>
          </a:p>
          <a:p>
            <a:pPr algn="l">
              <a:lnSpc>
                <a:spcPts val="1889"/>
              </a:lnSpc>
            </a:pP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Terms: Seeking a 10% equity stake in return for the investment.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1500" y="514350"/>
            <a:ext cx="17145000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Contact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1500" y="1495425"/>
            <a:ext cx="17145000" cy="118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Startup Contact Info: 📧 emmanuelsamuel2523@gmail.com | 📞 +254 713 442 011</a:t>
            </a:r>
          </a:p>
          <a:p>
            <a:pPr algn="l">
              <a:lnSpc>
                <a:spcPts val="1889"/>
              </a:lnSpc>
            </a:pP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Next Steps: Interested investors can schedule a meeting to discuss opportunities further.</a:t>
            </a:r>
          </a:p>
          <a:p>
            <a:pPr algn="l">
              <a:lnSpc>
                <a:spcPts val="1889"/>
              </a:lnSpc>
            </a:pP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Gratitude: Thank you for considering BrandAI. We look forward to transforming startup branding!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DAGufBjjTbU</dc:identifier>
  <dcterms:modified xsi:type="dcterms:W3CDTF">2011-08-01T06:04:30Z</dcterms:modified>
  <cp:revision>1</cp:revision>
</cp:coreProperties>
</file>