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tserrat Light" charset="1" panose="00000400000000000000"/>
      <p:regular r:id="rId13"/>
    </p:embeddedFont>
    <p:embeddedFont>
      <p:font typeface="Open Sauce" charset="1" panose="00000500000000000000"/>
      <p:regular r:id="rId14"/>
    </p:embeddedFont>
    <p:embeddedFont>
      <p:font typeface="Codec Pro ExtraBold" charset="1" panose="00000700000000000000"/>
      <p:regular r:id="rId15"/>
    </p:embeddedFont>
    <p:embeddedFont>
      <p:font typeface="Open Sauce Bold"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jpe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3050" y="-558218"/>
            <a:ext cx="3086100" cy="11299900"/>
            <a:chOff x="0" y="0"/>
            <a:chExt cx="812800" cy="2976105"/>
          </a:xfrm>
        </p:grpSpPr>
        <p:sp>
          <p:nvSpPr>
            <p:cNvPr name="Freeform 7" id="7"/>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8" id="8"/>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227773" y="4163622"/>
            <a:ext cx="110236" cy="2818996"/>
            <a:chOff x="0" y="0"/>
            <a:chExt cx="26312" cy="672855"/>
          </a:xfrm>
        </p:grpSpPr>
        <p:sp>
          <p:nvSpPr>
            <p:cNvPr name="Freeform 10" id="10"/>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1" id="11"/>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752928" y="3206708"/>
            <a:ext cx="3459096" cy="569486"/>
            <a:chOff x="0" y="0"/>
            <a:chExt cx="825638" cy="135928"/>
          </a:xfrm>
        </p:grpSpPr>
        <p:sp>
          <p:nvSpPr>
            <p:cNvPr name="Freeform 13" id="13"/>
            <p:cNvSpPr/>
            <p:nvPr/>
          </p:nvSpPr>
          <p:spPr>
            <a:xfrm flipH="false" flipV="false" rot="0">
              <a:off x="0" y="0"/>
              <a:ext cx="825638" cy="135928"/>
            </a:xfrm>
            <a:custGeom>
              <a:avLst/>
              <a:gdLst/>
              <a:ahLst/>
              <a:cxnLst/>
              <a:rect r="r" b="b" t="t" l="l"/>
              <a:pathLst>
                <a:path h="135928" w="825638">
                  <a:moveTo>
                    <a:pt x="40286" y="0"/>
                  </a:moveTo>
                  <a:lnTo>
                    <a:pt x="785351" y="0"/>
                  </a:lnTo>
                  <a:cubicBezTo>
                    <a:pt x="807601" y="0"/>
                    <a:pt x="825638" y="18037"/>
                    <a:pt x="825638" y="40286"/>
                  </a:cubicBezTo>
                  <a:lnTo>
                    <a:pt x="825638" y="95642"/>
                  </a:lnTo>
                  <a:cubicBezTo>
                    <a:pt x="825638" y="117891"/>
                    <a:pt x="807601" y="135928"/>
                    <a:pt x="785351" y="135928"/>
                  </a:cubicBezTo>
                  <a:lnTo>
                    <a:pt x="40286" y="135928"/>
                  </a:lnTo>
                  <a:cubicBezTo>
                    <a:pt x="18037" y="135928"/>
                    <a:pt x="0" y="117891"/>
                    <a:pt x="0" y="95642"/>
                  </a:cubicBezTo>
                  <a:lnTo>
                    <a:pt x="0" y="40286"/>
                  </a:lnTo>
                  <a:cubicBezTo>
                    <a:pt x="0" y="18037"/>
                    <a:pt x="18037" y="0"/>
                    <a:pt x="40286" y="0"/>
                  </a:cubicBezTo>
                  <a:close/>
                </a:path>
              </a:pathLst>
            </a:custGeom>
            <a:solidFill>
              <a:srgbClr val="1C5739"/>
            </a:solidFill>
          </p:spPr>
        </p:sp>
        <p:sp>
          <p:nvSpPr>
            <p:cNvPr name="TextBox 14" id="14"/>
            <p:cNvSpPr txBox="true"/>
            <p:nvPr/>
          </p:nvSpPr>
          <p:spPr>
            <a:xfrm>
              <a:off x="0" y="-28575"/>
              <a:ext cx="825638" cy="164503"/>
            </a:xfrm>
            <a:prstGeom prst="rect">
              <a:avLst/>
            </a:prstGeom>
          </p:spPr>
          <p:txBody>
            <a:bodyPr anchor="ctr" rtlCol="false" tIns="56055" lIns="56055" bIns="56055" rIns="56055"/>
            <a:lstStyle/>
            <a:p>
              <a:pPr algn="ctr">
                <a:lnSpc>
                  <a:spcPts val="3120"/>
                </a:lnSpc>
              </a:pPr>
              <a:r>
                <a:rPr lang="en-US" sz="2400">
                  <a:solidFill>
                    <a:srgbClr val="FFFFFF"/>
                  </a:solidFill>
                  <a:latin typeface="Montserrat Light"/>
                  <a:ea typeface="Montserrat Light"/>
                  <a:cs typeface="Montserrat Light"/>
                  <a:sym typeface="Montserrat Light"/>
                </a:rPr>
                <a:t>Presentation 2024</a:t>
              </a:r>
            </a:p>
          </p:txBody>
        </p:sp>
      </p:grpSp>
      <p:sp>
        <p:nvSpPr>
          <p:cNvPr name="Freeform 15" id="15"/>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1733884" y="515070"/>
            <a:ext cx="5525416" cy="9219350"/>
          </a:xfrm>
          <a:custGeom>
            <a:avLst/>
            <a:gdLst/>
            <a:ahLst/>
            <a:cxnLst/>
            <a:rect r="r" b="b" t="t" l="l"/>
            <a:pathLst>
              <a:path h="9219350" w="5525416">
                <a:moveTo>
                  <a:pt x="0" y="0"/>
                </a:moveTo>
                <a:lnTo>
                  <a:pt x="5525416" y="0"/>
                </a:lnTo>
                <a:lnTo>
                  <a:pt x="5525416" y="9219349"/>
                </a:lnTo>
                <a:lnTo>
                  <a:pt x="0" y="9219349"/>
                </a:lnTo>
                <a:lnTo>
                  <a:pt x="0" y="0"/>
                </a:lnTo>
                <a:close/>
              </a:path>
            </a:pathLst>
          </a:custGeom>
          <a:blipFill>
            <a:blip r:embed="rId6"/>
            <a:stretch>
              <a:fillRect l="-136612" t="-4436" r="-25247" b="0"/>
            </a:stretch>
          </a:blipFill>
        </p:spPr>
      </p:sp>
      <p:sp>
        <p:nvSpPr>
          <p:cNvPr name="TextBox 17" id="17"/>
          <p:cNvSpPr txBox="true"/>
          <p:nvPr/>
        </p:nvSpPr>
        <p:spPr>
          <a:xfrm rot="0">
            <a:off x="1752928" y="7053601"/>
            <a:ext cx="8553855" cy="389518"/>
          </a:xfrm>
          <a:prstGeom prst="rect">
            <a:avLst/>
          </a:prstGeom>
        </p:spPr>
        <p:txBody>
          <a:bodyPr anchor="t" rtlCol="false" tIns="0" lIns="0" bIns="0" rIns="0">
            <a:spAutoFit/>
          </a:bodyPr>
          <a:lstStyle/>
          <a:p>
            <a:pPr algn="l">
              <a:lnSpc>
                <a:spcPts val="3205"/>
              </a:lnSpc>
            </a:pPr>
            <a:r>
              <a:rPr lang="en-US" sz="2289" spc="114">
                <a:solidFill>
                  <a:srgbClr val="1C5739"/>
                </a:solidFill>
                <a:latin typeface="Open Sauce"/>
                <a:ea typeface="Open Sauce"/>
                <a:cs typeface="Open Sauce"/>
                <a:sym typeface="Open Sauce"/>
              </a:rPr>
              <a:t>PROJECT DONE BY SAMUEL EMMANUEL KIMARO</a:t>
            </a:r>
          </a:p>
        </p:txBody>
      </p:sp>
      <p:sp>
        <p:nvSpPr>
          <p:cNvPr name="TextBox 18" id="18"/>
          <p:cNvSpPr txBox="true"/>
          <p:nvPr/>
        </p:nvSpPr>
        <p:spPr>
          <a:xfrm rot="0">
            <a:off x="1752928" y="4021945"/>
            <a:ext cx="10756200" cy="2800951"/>
          </a:xfrm>
          <a:prstGeom prst="rect">
            <a:avLst/>
          </a:prstGeom>
        </p:spPr>
        <p:txBody>
          <a:bodyPr anchor="t" rtlCol="false" tIns="0" lIns="0" bIns="0" rIns="0">
            <a:spAutoFit/>
          </a:bodyPr>
          <a:lstStyle/>
          <a:p>
            <a:pPr algn="l">
              <a:lnSpc>
                <a:spcPts val="6918"/>
              </a:lnSpc>
            </a:pPr>
            <a:r>
              <a:rPr lang="en-US" sz="7207">
                <a:solidFill>
                  <a:srgbClr val="1C5739"/>
                </a:solidFill>
                <a:latin typeface="Codec Pro ExtraBold"/>
                <a:ea typeface="Codec Pro ExtraBold"/>
                <a:cs typeface="Codec Pro ExtraBold"/>
                <a:sym typeface="Codec Pro ExtraBold"/>
              </a:rPr>
              <a:t>KARAMOJA AGRICULTURAL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3812627" y="2901697"/>
            <a:ext cx="1400485" cy="4512219"/>
            <a:chOff x="0" y="0"/>
            <a:chExt cx="368852" cy="1188403"/>
          </a:xfrm>
        </p:grpSpPr>
        <p:sp>
          <p:nvSpPr>
            <p:cNvPr name="Freeform 3" id="3"/>
            <p:cNvSpPr/>
            <p:nvPr/>
          </p:nvSpPr>
          <p:spPr>
            <a:xfrm flipH="false" flipV="false" rot="0">
              <a:off x="0" y="0"/>
              <a:ext cx="368852" cy="1188403"/>
            </a:xfrm>
            <a:custGeom>
              <a:avLst/>
              <a:gdLst/>
              <a:ahLst/>
              <a:cxnLst/>
              <a:rect r="r" b="b" t="t" l="l"/>
              <a:pathLst>
                <a:path h="1188403" w="368852">
                  <a:moveTo>
                    <a:pt x="0" y="0"/>
                  </a:moveTo>
                  <a:lnTo>
                    <a:pt x="368852" y="0"/>
                  </a:lnTo>
                  <a:lnTo>
                    <a:pt x="368852" y="1188403"/>
                  </a:lnTo>
                  <a:lnTo>
                    <a:pt x="0" y="1188403"/>
                  </a:lnTo>
                  <a:close/>
                </a:path>
              </a:pathLst>
            </a:custGeom>
            <a:solidFill>
              <a:srgbClr val="1C5739"/>
            </a:solidFill>
            <a:ln cap="sq">
              <a:noFill/>
              <a:prstDash val="solid"/>
              <a:miter/>
            </a:ln>
          </p:spPr>
        </p:sp>
        <p:sp>
          <p:nvSpPr>
            <p:cNvPr name="TextBox 4" id="4"/>
            <p:cNvSpPr txBox="true"/>
            <p:nvPr/>
          </p:nvSpPr>
          <p:spPr>
            <a:xfrm>
              <a:off x="0" y="-19050"/>
              <a:ext cx="368852" cy="1207453"/>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698915" y="8697813"/>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400790" y="-862157"/>
            <a:ext cx="6887210" cy="12552316"/>
          </a:xfrm>
          <a:custGeom>
            <a:avLst/>
            <a:gdLst/>
            <a:ahLst/>
            <a:cxnLst/>
            <a:rect r="r" b="b" t="t" l="l"/>
            <a:pathLst>
              <a:path h="12552316" w="6887210">
                <a:moveTo>
                  <a:pt x="0" y="0"/>
                </a:moveTo>
                <a:lnTo>
                  <a:pt x="6887210" y="0"/>
                </a:lnTo>
                <a:lnTo>
                  <a:pt x="6887210" y="12552316"/>
                </a:lnTo>
                <a:lnTo>
                  <a:pt x="0" y="12552316"/>
                </a:lnTo>
                <a:lnTo>
                  <a:pt x="0" y="0"/>
                </a:lnTo>
                <a:close/>
              </a:path>
            </a:pathLst>
          </a:custGeom>
          <a:blipFill>
            <a:blip r:embed="rId4"/>
            <a:stretch>
              <a:fillRect l="-120359" t="0" r="-83399" b="0"/>
            </a:stretch>
          </a:blipFill>
        </p:spPr>
      </p:sp>
      <p:sp>
        <p:nvSpPr>
          <p:cNvPr name="TextBox 10" id="10"/>
          <p:cNvSpPr txBox="true"/>
          <p:nvPr/>
        </p:nvSpPr>
        <p:spPr>
          <a:xfrm rot="0">
            <a:off x="5213112" y="1316966"/>
            <a:ext cx="5661991" cy="1439372"/>
          </a:xfrm>
          <a:prstGeom prst="rect">
            <a:avLst/>
          </a:prstGeom>
        </p:spPr>
        <p:txBody>
          <a:bodyPr anchor="t" rtlCol="false" tIns="0" lIns="0" bIns="0" rIns="0">
            <a:spAutoFit/>
          </a:bodyPr>
          <a:lstStyle/>
          <a:p>
            <a:pPr algn="l">
              <a:lnSpc>
                <a:spcPts val="10858"/>
              </a:lnSpc>
            </a:pPr>
            <a:r>
              <a:rPr lang="en-US" sz="7868" spc="771">
                <a:solidFill>
                  <a:srgbClr val="231F20"/>
                </a:solidFill>
                <a:latin typeface="Codec Pro ExtraBold"/>
                <a:ea typeface="Codec Pro ExtraBold"/>
                <a:cs typeface="Codec Pro ExtraBold"/>
                <a:sym typeface="Codec Pro ExtraBold"/>
              </a:rPr>
              <a:t>Content</a:t>
            </a:r>
          </a:p>
        </p:txBody>
      </p:sp>
      <p:sp>
        <p:nvSpPr>
          <p:cNvPr name="TextBox 11" id="11"/>
          <p:cNvSpPr txBox="true"/>
          <p:nvPr/>
        </p:nvSpPr>
        <p:spPr>
          <a:xfrm rot="0">
            <a:off x="4024659" y="3168035"/>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a:ea typeface="Codec Pro ExtraBold"/>
                <a:cs typeface="Codec Pro ExtraBold"/>
                <a:sym typeface="Codec Pro ExtraBold"/>
              </a:rPr>
              <a:t>01</a:t>
            </a:r>
          </a:p>
        </p:txBody>
      </p:sp>
      <p:sp>
        <p:nvSpPr>
          <p:cNvPr name="TextBox 12" id="12"/>
          <p:cNvSpPr txBox="true"/>
          <p:nvPr/>
        </p:nvSpPr>
        <p:spPr>
          <a:xfrm rot="0">
            <a:off x="4024659" y="396515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a:ea typeface="Codec Pro ExtraBold"/>
                <a:cs typeface="Codec Pro ExtraBold"/>
                <a:sym typeface="Codec Pro ExtraBold"/>
              </a:rPr>
              <a:t>02</a:t>
            </a:r>
          </a:p>
        </p:txBody>
      </p:sp>
      <p:sp>
        <p:nvSpPr>
          <p:cNvPr name="TextBox 13" id="13"/>
          <p:cNvSpPr txBox="true"/>
          <p:nvPr/>
        </p:nvSpPr>
        <p:spPr>
          <a:xfrm rot="0">
            <a:off x="4024659" y="484631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a:ea typeface="Codec Pro ExtraBold"/>
                <a:cs typeface="Codec Pro ExtraBold"/>
                <a:sym typeface="Codec Pro ExtraBold"/>
              </a:rPr>
              <a:t>03</a:t>
            </a:r>
          </a:p>
        </p:txBody>
      </p:sp>
      <p:sp>
        <p:nvSpPr>
          <p:cNvPr name="TextBox 14" id="14"/>
          <p:cNvSpPr txBox="true"/>
          <p:nvPr/>
        </p:nvSpPr>
        <p:spPr>
          <a:xfrm rot="0">
            <a:off x="4024659" y="5643430"/>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a:ea typeface="Codec Pro ExtraBold"/>
                <a:cs typeface="Codec Pro ExtraBold"/>
                <a:sym typeface="Codec Pro ExtraBold"/>
              </a:rPr>
              <a:t>04</a:t>
            </a:r>
          </a:p>
        </p:txBody>
      </p:sp>
      <p:sp>
        <p:nvSpPr>
          <p:cNvPr name="TextBox 15" id="15"/>
          <p:cNvSpPr txBox="true"/>
          <p:nvPr/>
        </p:nvSpPr>
        <p:spPr>
          <a:xfrm rot="0">
            <a:off x="4044260" y="6435807"/>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a:ea typeface="Codec Pro ExtraBold"/>
                <a:cs typeface="Codec Pro ExtraBold"/>
                <a:sym typeface="Codec Pro ExtraBold"/>
              </a:rPr>
              <a:t>05</a:t>
            </a:r>
          </a:p>
        </p:txBody>
      </p:sp>
      <p:sp>
        <p:nvSpPr>
          <p:cNvPr name="TextBox 16" id="16"/>
          <p:cNvSpPr txBox="true"/>
          <p:nvPr/>
        </p:nvSpPr>
        <p:spPr>
          <a:xfrm rot="0">
            <a:off x="5410262"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Open Sauce"/>
                <a:ea typeface="Open Sauce"/>
                <a:cs typeface="Open Sauce"/>
                <a:sym typeface="Open Sauce"/>
              </a:rPr>
              <a:t>Business Objective</a:t>
            </a:r>
          </a:p>
        </p:txBody>
      </p:sp>
      <p:sp>
        <p:nvSpPr>
          <p:cNvPr name="TextBox 17" id="17"/>
          <p:cNvSpPr txBox="true"/>
          <p:nvPr/>
        </p:nvSpPr>
        <p:spPr>
          <a:xfrm rot="0">
            <a:off x="5400737"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Open Sauce"/>
                <a:ea typeface="Open Sauce"/>
                <a:cs typeface="Open Sauce"/>
                <a:sym typeface="Open Sauce"/>
              </a:rPr>
              <a:t>Tableau Dashboard</a:t>
            </a:r>
          </a:p>
        </p:txBody>
      </p:sp>
      <p:sp>
        <p:nvSpPr>
          <p:cNvPr name="TextBox 18" id="18"/>
          <p:cNvSpPr txBox="true"/>
          <p:nvPr/>
        </p:nvSpPr>
        <p:spPr>
          <a:xfrm rot="0">
            <a:off x="5400737" y="5805631"/>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Open Sauce"/>
                <a:ea typeface="Open Sauce"/>
                <a:cs typeface="Open Sauce"/>
                <a:sym typeface="Open Sauce"/>
              </a:rPr>
              <a:t>Recommendation</a:t>
            </a:r>
          </a:p>
        </p:txBody>
      </p:sp>
      <p:sp>
        <p:nvSpPr>
          <p:cNvPr name="TextBox 19" id="19"/>
          <p:cNvSpPr txBox="true"/>
          <p:nvPr/>
        </p:nvSpPr>
        <p:spPr>
          <a:xfrm rot="0">
            <a:off x="5400737" y="5008512"/>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Open Sauce"/>
                <a:ea typeface="Open Sauce"/>
                <a:cs typeface="Open Sauce"/>
                <a:sym typeface="Open Sauce"/>
              </a:rPr>
              <a:t>Conclusion</a:t>
            </a:r>
          </a:p>
        </p:txBody>
      </p:sp>
      <p:sp>
        <p:nvSpPr>
          <p:cNvPr name="TextBox 20" id="20"/>
          <p:cNvSpPr txBox="true"/>
          <p:nvPr/>
        </p:nvSpPr>
        <p:spPr>
          <a:xfrm rot="0">
            <a:off x="5400737"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Open Sauce"/>
                <a:ea typeface="Open Sauce"/>
                <a:cs typeface="Open Sauce"/>
                <a:sym typeface="Open Sauce"/>
              </a:rPr>
              <a:t>End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8757864" y="2547270"/>
            <a:ext cx="6306960" cy="6309618"/>
            <a:chOff x="0" y="0"/>
            <a:chExt cx="6832800" cy="6835680"/>
          </a:xfrm>
        </p:grpSpPr>
        <p:sp>
          <p:nvSpPr>
            <p:cNvPr name="Freeform 3" id="3"/>
            <p:cNvSpPr/>
            <p:nvPr/>
          </p:nvSpPr>
          <p:spPr>
            <a:xfrm flipH="false" flipV="false" rot="0">
              <a:off x="0" y="508"/>
              <a:ext cx="6832726" cy="6835140"/>
            </a:xfrm>
            <a:custGeom>
              <a:avLst/>
              <a:gdLst/>
              <a:ahLst/>
              <a:cxnLst/>
              <a:rect r="r" b="b" t="t" l="l"/>
              <a:pathLst>
                <a:path h="6835140" w="6832726">
                  <a:moveTo>
                    <a:pt x="3408807" y="6835140"/>
                  </a:moveTo>
                  <a:cubicBezTo>
                    <a:pt x="3385947" y="6835140"/>
                    <a:pt x="3370707" y="6812280"/>
                    <a:pt x="3370707" y="6797040"/>
                  </a:cubicBezTo>
                  <a:cubicBezTo>
                    <a:pt x="3370707" y="6774180"/>
                    <a:pt x="3385947" y="6758940"/>
                    <a:pt x="3408807" y="6758940"/>
                  </a:cubicBezTo>
                  <a:cubicBezTo>
                    <a:pt x="3424047" y="6758940"/>
                    <a:pt x="3446907" y="6774180"/>
                    <a:pt x="3446907" y="6797040"/>
                  </a:cubicBezTo>
                  <a:cubicBezTo>
                    <a:pt x="3446907" y="6812280"/>
                    <a:pt x="3424047" y="6835140"/>
                    <a:pt x="3408807" y="6835140"/>
                  </a:cubicBezTo>
                  <a:close/>
                  <a:moveTo>
                    <a:pt x="3584194" y="6789420"/>
                  </a:moveTo>
                  <a:cubicBezTo>
                    <a:pt x="3584194" y="6766560"/>
                    <a:pt x="3599434" y="6751320"/>
                    <a:pt x="3614674" y="6751320"/>
                  </a:cubicBezTo>
                  <a:cubicBezTo>
                    <a:pt x="3637534" y="6751320"/>
                    <a:pt x="3660394" y="6766560"/>
                    <a:pt x="3660394" y="6789420"/>
                  </a:cubicBezTo>
                  <a:cubicBezTo>
                    <a:pt x="3660394" y="6804660"/>
                    <a:pt x="3645154" y="6827520"/>
                    <a:pt x="3622294" y="6827520"/>
                  </a:cubicBezTo>
                  <a:cubicBezTo>
                    <a:pt x="3599434" y="6827520"/>
                    <a:pt x="3584194" y="6812280"/>
                    <a:pt x="3584194" y="6789420"/>
                  </a:cubicBezTo>
                  <a:close/>
                  <a:moveTo>
                    <a:pt x="3187700" y="6827520"/>
                  </a:moveTo>
                  <a:cubicBezTo>
                    <a:pt x="3172460" y="6827520"/>
                    <a:pt x="3149600" y="6804660"/>
                    <a:pt x="3157220" y="6781800"/>
                  </a:cubicBezTo>
                  <a:cubicBezTo>
                    <a:pt x="3157220" y="6766560"/>
                    <a:pt x="3172460" y="6751320"/>
                    <a:pt x="3195320" y="6751320"/>
                  </a:cubicBezTo>
                  <a:cubicBezTo>
                    <a:pt x="3218180" y="6751320"/>
                    <a:pt x="3233420" y="6766560"/>
                    <a:pt x="3233420" y="6789420"/>
                  </a:cubicBezTo>
                  <a:cubicBezTo>
                    <a:pt x="3225800" y="6812280"/>
                    <a:pt x="3210560" y="6827520"/>
                    <a:pt x="3195320" y="6827520"/>
                  </a:cubicBezTo>
                  <a:cubicBezTo>
                    <a:pt x="3195320" y="6827520"/>
                    <a:pt x="3187700" y="6827520"/>
                    <a:pt x="3187700" y="6827520"/>
                  </a:cubicBezTo>
                  <a:close/>
                  <a:moveTo>
                    <a:pt x="3797808" y="6774053"/>
                  </a:moveTo>
                  <a:cubicBezTo>
                    <a:pt x="3790188" y="6751193"/>
                    <a:pt x="3805428" y="6735953"/>
                    <a:pt x="3828288" y="6728333"/>
                  </a:cubicBezTo>
                  <a:cubicBezTo>
                    <a:pt x="3851148" y="6728333"/>
                    <a:pt x="3866388" y="6743573"/>
                    <a:pt x="3874008" y="6766433"/>
                  </a:cubicBezTo>
                  <a:cubicBezTo>
                    <a:pt x="3874008" y="6781673"/>
                    <a:pt x="3858768" y="6804533"/>
                    <a:pt x="3835908" y="6804533"/>
                  </a:cubicBezTo>
                  <a:cubicBezTo>
                    <a:pt x="3813048" y="6804533"/>
                    <a:pt x="3797808" y="6789293"/>
                    <a:pt x="3797808" y="6774053"/>
                  </a:cubicBezTo>
                  <a:close/>
                  <a:moveTo>
                    <a:pt x="2974213" y="6804533"/>
                  </a:moveTo>
                  <a:cubicBezTo>
                    <a:pt x="2951353" y="6804533"/>
                    <a:pt x="2936113" y="6781673"/>
                    <a:pt x="2943733" y="6758813"/>
                  </a:cubicBezTo>
                  <a:cubicBezTo>
                    <a:pt x="2943733" y="6743573"/>
                    <a:pt x="2966593" y="6728333"/>
                    <a:pt x="2981833" y="6728333"/>
                  </a:cubicBezTo>
                  <a:cubicBezTo>
                    <a:pt x="3004693" y="6728333"/>
                    <a:pt x="3019933" y="6751193"/>
                    <a:pt x="3019933" y="6774053"/>
                  </a:cubicBezTo>
                  <a:cubicBezTo>
                    <a:pt x="3012313" y="6789293"/>
                    <a:pt x="2997073" y="6804533"/>
                    <a:pt x="2981833" y="6804533"/>
                  </a:cubicBezTo>
                  <a:cubicBezTo>
                    <a:pt x="2974213" y="6804533"/>
                    <a:pt x="2974213" y="6804533"/>
                    <a:pt x="2974213" y="6804533"/>
                  </a:cubicBezTo>
                  <a:close/>
                  <a:moveTo>
                    <a:pt x="4011295" y="6743446"/>
                  </a:moveTo>
                  <a:cubicBezTo>
                    <a:pt x="4003675" y="6720586"/>
                    <a:pt x="4018915" y="6705346"/>
                    <a:pt x="4041775" y="6697726"/>
                  </a:cubicBezTo>
                  <a:cubicBezTo>
                    <a:pt x="4057015" y="6697726"/>
                    <a:pt x="4079875" y="6705346"/>
                    <a:pt x="4079875" y="6728206"/>
                  </a:cubicBezTo>
                  <a:cubicBezTo>
                    <a:pt x="4087495" y="6751066"/>
                    <a:pt x="4072255" y="6766306"/>
                    <a:pt x="4049395" y="6773926"/>
                  </a:cubicBezTo>
                  <a:cubicBezTo>
                    <a:pt x="4049395" y="6773926"/>
                    <a:pt x="4049395" y="6773926"/>
                    <a:pt x="4041775" y="6773926"/>
                  </a:cubicBezTo>
                  <a:cubicBezTo>
                    <a:pt x="4026535" y="6773926"/>
                    <a:pt x="4011295" y="6758686"/>
                    <a:pt x="4011295" y="6743446"/>
                  </a:cubicBezTo>
                  <a:close/>
                  <a:moveTo>
                    <a:pt x="2760599" y="6766306"/>
                  </a:moveTo>
                  <a:cubicBezTo>
                    <a:pt x="2737739" y="6766306"/>
                    <a:pt x="2730119" y="6743446"/>
                    <a:pt x="2730119" y="6728206"/>
                  </a:cubicBezTo>
                  <a:cubicBezTo>
                    <a:pt x="2737739" y="6705346"/>
                    <a:pt x="2752979" y="6690106"/>
                    <a:pt x="2775839" y="6697726"/>
                  </a:cubicBezTo>
                  <a:cubicBezTo>
                    <a:pt x="2798699" y="6697726"/>
                    <a:pt x="2806319" y="6720586"/>
                    <a:pt x="2806319" y="6735826"/>
                  </a:cubicBezTo>
                  <a:cubicBezTo>
                    <a:pt x="2798699" y="6758686"/>
                    <a:pt x="2783459" y="6773926"/>
                    <a:pt x="2768219" y="6773926"/>
                  </a:cubicBezTo>
                  <a:cubicBezTo>
                    <a:pt x="2768219" y="6773926"/>
                    <a:pt x="2760599" y="6773926"/>
                    <a:pt x="2760599" y="6766306"/>
                  </a:cubicBezTo>
                  <a:close/>
                  <a:moveTo>
                    <a:pt x="4217162" y="6697599"/>
                  </a:moveTo>
                  <a:cubicBezTo>
                    <a:pt x="4209542" y="6682359"/>
                    <a:pt x="4224782" y="6659499"/>
                    <a:pt x="4247642" y="6651879"/>
                  </a:cubicBezTo>
                  <a:cubicBezTo>
                    <a:pt x="4262882" y="6644259"/>
                    <a:pt x="4285742" y="6659499"/>
                    <a:pt x="4293362" y="6682359"/>
                  </a:cubicBezTo>
                  <a:cubicBezTo>
                    <a:pt x="4293362" y="6697599"/>
                    <a:pt x="4285742" y="6720459"/>
                    <a:pt x="4262882" y="6728079"/>
                  </a:cubicBezTo>
                  <a:cubicBezTo>
                    <a:pt x="4262882" y="6728079"/>
                    <a:pt x="4255262" y="6728079"/>
                    <a:pt x="4255262" y="6728079"/>
                  </a:cubicBezTo>
                  <a:cubicBezTo>
                    <a:pt x="4240022" y="6728079"/>
                    <a:pt x="4224782" y="6712839"/>
                    <a:pt x="4217162" y="6697599"/>
                  </a:cubicBezTo>
                  <a:close/>
                  <a:moveTo>
                    <a:pt x="2547112" y="6720459"/>
                  </a:moveTo>
                  <a:cubicBezTo>
                    <a:pt x="2531872" y="6712839"/>
                    <a:pt x="2516632" y="6697599"/>
                    <a:pt x="2524252" y="6674739"/>
                  </a:cubicBezTo>
                  <a:cubicBezTo>
                    <a:pt x="2524252" y="6651879"/>
                    <a:pt x="2547112" y="6644259"/>
                    <a:pt x="2569972" y="6644259"/>
                  </a:cubicBezTo>
                  <a:cubicBezTo>
                    <a:pt x="2585212" y="6651879"/>
                    <a:pt x="2600452" y="6674739"/>
                    <a:pt x="2592832" y="6697726"/>
                  </a:cubicBezTo>
                  <a:cubicBezTo>
                    <a:pt x="2592832" y="6712966"/>
                    <a:pt x="2577592" y="6720586"/>
                    <a:pt x="2562352" y="6720586"/>
                  </a:cubicBezTo>
                  <a:cubicBezTo>
                    <a:pt x="2554732" y="6720586"/>
                    <a:pt x="2554732" y="6720586"/>
                    <a:pt x="2547112" y="6720586"/>
                  </a:cubicBezTo>
                  <a:close/>
                  <a:moveTo>
                    <a:pt x="4423029" y="6644259"/>
                  </a:moveTo>
                  <a:cubicBezTo>
                    <a:pt x="4415409" y="6621399"/>
                    <a:pt x="4430649" y="6598539"/>
                    <a:pt x="4445889" y="6590792"/>
                  </a:cubicBezTo>
                  <a:cubicBezTo>
                    <a:pt x="4468749" y="6590792"/>
                    <a:pt x="4491609" y="6598412"/>
                    <a:pt x="4499229" y="6621272"/>
                  </a:cubicBezTo>
                  <a:cubicBezTo>
                    <a:pt x="4499229" y="6636512"/>
                    <a:pt x="4491609" y="6659372"/>
                    <a:pt x="4468749" y="6666992"/>
                  </a:cubicBezTo>
                  <a:cubicBezTo>
                    <a:pt x="4468749" y="6666992"/>
                    <a:pt x="4461129" y="6666992"/>
                    <a:pt x="4461129" y="6666992"/>
                  </a:cubicBezTo>
                  <a:cubicBezTo>
                    <a:pt x="4445889" y="6666992"/>
                    <a:pt x="4430649" y="6659372"/>
                    <a:pt x="4423029" y="6644132"/>
                  </a:cubicBezTo>
                  <a:close/>
                  <a:moveTo>
                    <a:pt x="2341118" y="6659372"/>
                  </a:moveTo>
                  <a:cubicBezTo>
                    <a:pt x="2318258" y="6651752"/>
                    <a:pt x="2310638" y="6628892"/>
                    <a:pt x="2318258" y="6613652"/>
                  </a:cubicBezTo>
                  <a:cubicBezTo>
                    <a:pt x="2325878" y="6590792"/>
                    <a:pt x="2348738" y="6583172"/>
                    <a:pt x="2363978" y="6590792"/>
                  </a:cubicBezTo>
                  <a:cubicBezTo>
                    <a:pt x="2386838" y="6590792"/>
                    <a:pt x="2394458" y="6613652"/>
                    <a:pt x="2386838" y="6636512"/>
                  </a:cubicBezTo>
                  <a:cubicBezTo>
                    <a:pt x="2386838" y="6651752"/>
                    <a:pt x="2371598" y="6659372"/>
                    <a:pt x="2356358" y="6659372"/>
                  </a:cubicBezTo>
                  <a:cubicBezTo>
                    <a:pt x="2348738" y="6659372"/>
                    <a:pt x="2348738" y="6659372"/>
                    <a:pt x="2341118" y="6659372"/>
                  </a:cubicBezTo>
                  <a:close/>
                  <a:moveTo>
                    <a:pt x="4628896" y="6567805"/>
                  </a:moveTo>
                  <a:cubicBezTo>
                    <a:pt x="4621276" y="6552565"/>
                    <a:pt x="4628896" y="6529705"/>
                    <a:pt x="4644136" y="6522085"/>
                  </a:cubicBezTo>
                  <a:cubicBezTo>
                    <a:pt x="4666996" y="6514465"/>
                    <a:pt x="4689856" y="6522085"/>
                    <a:pt x="4697476" y="6544945"/>
                  </a:cubicBezTo>
                  <a:cubicBezTo>
                    <a:pt x="4705096" y="6560185"/>
                    <a:pt x="4697476" y="6583045"/>
                    <a:pt x="4674616" y="6590665"/>
                  </a:cubicBezTo>
                  <a:cubicBezTo>
                    <a:pt x="4674616" y="6590665"/>
                    <a:pt x="4666996" y="6598285"/>
                    <a:pt x="4659376" y="6598285"/>
                  </a:cubicBezTo>
                  <a:cubicBezTo>
                    <a:pt x="4644136" y="6598285"/>
                    <a:pt x="4628896" y="6583045"/>
                    <a:pt x="4628896" y="6567805"/>
                  </a:cubicBezTo>
                  <a:close/>
                  <a:moveTo>
                    <a:pt x="2135251" y="6583045"/>
                  </a:moveTo>
                  <a:cubicBezTo>
                    <a:pt x="2120011" y="6575425"/>
                    <a:pt x="2112391" y="6552565"/>
                    <a:pt x="2120011" y="6537325"/>
                  </a:cubicBezTo>
                  <a:cubicBezTo>
                    <a:pt x="2127631" y="6514465"/>
                    <a:pt x="2150491" y="6506845"/>
                    <a:pt x="2165731" y="6514465"/>
                  </a:cubicBezTo>
                  <a:cubicBezTo>
                    <a:pt x="2188591" y="6522085"/>
                    <a:pt x="2196211" y="6544945"/>
                    <a:pt x="2188591" y="6560185"/>
                  </a:cubicBezTo>
                  <a:cubicBezTo>
                    <a:pt x="2180971" y="6575425"/>
                    <a:pt x="2165731" y="6590665"/>
                    <a:pt x="2150491" y="6590665"/>
                  </a:cubicBezTo>
                  <a:cubicBezTo>
                    <a:pt x="2150491" y="6590665"/>
                    <a:pt x="2142871" y="6590665"/>
                    <a:pt x="2135251" y="6583045"/>
                  </a:cubicBezTo>
                  <a:close/>
                  <a:moveTo>
                    <a:pt x="4827143" y="6491478"/>
                  </a:moveTo>
                  <a:cubicBezTo>
                    <a:pt x="4811903" y="6468618"/>
                    <a:pt x="4819523" y="6445758"/>
                    <a:pt x="4842383" y="6438011"/>
                  </a:cubicBezTo>
                  <a:cubicBezTo>
                    <a:pt x="4857623" y="6430391"/>
                    <a:pt x="4880483" y="6438011"/>
                    <a:pt x="4895723" y="6453251"/>
                  </a:cubicBezTo>
                  <a:cubicBezTo>
                    <a:pt x="4903343" y="6476111"/>
                    <a:pt x="4895723" y="6498971"/>
                    <a:pt x="4872863" y="6506718"/>
                  </a:cubicBezTo>
                  <a:cubicBezTo>
                    <a:pt x="4872863" y="6506718"/>
                    <a:pt x="4865243" y="6506718"/>
                    <a:pt x="4857623" y="6506718"/>
                  </a:cubicBezTo>
                  <a:cubicBezTo>
                    <a:pt x="4842383" y="6506718"/>
                    <a:pt x="4827143" y="6499098"/>
                    <a:pt x="4827143" y="6491478"/>
                  </a:cubicBezTo>
                  <a:close/>
                  <a:moveTo>
                    <a:pt x="1936877" y="6499098"/>
                  </a:moveTo>
                  <a:cubicBezTo>
                    <a:pt x="1921637" y="6491478"/>
                    <a:pt x="1914017" y="6468618"/>
                    <a:pt x="1921637" y="6445631"/>
                  </a:cubicBezTo>
                  <a:cubicBezTo>
                    <a:pt x="1929257" y="6430391"/>
                    <a:pt x="1952117" y="6422771"/>
                    <a:pt x="1974977" y="6430391"/>
                  </a:cubicBezTo>
                  <a:cubicBezTo>
                    <a:pt x="1990217" y="6438011"/>
                    <a:pt x="1997837" y="6460871"/>
                    <a:pt x="1990217" y="6476111"/>
                  </a:cubicBezTo>
                  <a:cubicBezTo>
                    <a:pt x="1982597" y="6491351"/>
                    <a:pt x="1967357" y="6498971"/>
                    <a:pt x="1959737" y="6498971"/>
                  </a:cubicBezTo>
                  <a:cubicBezTo>
                    <a:pt x="1952117" y="6498971"/>
                    <a:pt x="1944497" y="6498971"/>
                    <a:pt x="1936877" y="6498971"/>
                  </a:cubicBezTo>
                  <a:close/>
                  <a:moveTo>
                    <a:pt x="5017770" y="6392164"/>
                  </a:moveTo>
                  <a:cubicBezTo>
                    <a:pt x="5002530" y="6376924"/>
                    <a:pt x="5010150" y="6354064"/>
                    <a:pt x="5033010" y="6338697"/>
                  </a:cubicBezTo>
                  <a:cubicBezTo>
                    <a:pt x="5048250" y="6331077"/>
                    <a:pt x="5071110" y="6338697"/>
                    <a:pt x="5078730" y="6353937"/>
                  </a:cubicBezTo>
                  <a:cubicBezTo>
                    <a:pt x="5093970" y="6376797"/>
                    <a:pt x="5086350" y="6399657"/>
                    <a:pt x="5063490" y="6407404"/>
                  </a:cubicBezTo>
                  <a:cubicBezTo>
                    <a:pt x="5063490" y="6407404"/>
                    <a:pt x="5055870" y="6415024"/>
                    <a:pt x="5048250" y="6415024"/>
                  </a:cubicBezTo>
                  <a:cubicBezTo>
                    <a:pt x="5033010" y="6415024"/>
                    <a:pt x="5025390" y="6407404"/>
                    <a:pt x="5017770" y="6392164"/>
                  </a:cubicBezTo>
                  <a:close/>
                  <a:moveTo>
                    <a:pt x="1746250" y="6399784"/>
                  </a:moveTo>
                  <a:cubicBezTo>
                    <a:pt x="1731010" y="6384544"/>
                    <a:pt x="1723390" y="6361684"/>
                    <a:pt x="1731010" y="6346317"/>
                  </a:cubicBezTo>
                  <a:cubicBezTo>
                    <a:pt x="1746250" y="6323457"/>
                    <a:pt x="1769110" y="6323457"/>
                    <a:pt x="1784350" y="6331077"/>
                  </a:cubicBezTo>
                  <a:cubicBezTo>
                    <a:pt x="1807210" y="6338697"/>
                    <a:pt x="1807210" y="6361557"/>
                    <a:pt x="1799590" y="6384544"/>
                  </a:cubicBezTo>
                  <a:cubicBezTo>
                    <a:pt x="1791970" y="6392164"/>
                    <a:pt x="1776730" y="6399784"/>
                    <a:pt x="1769110" y="6399784"/>
                  </a:cubicBezTo>
                  <a:cubicBezTo>
                    <a:pt x="1761490" y="6399784"/>
                    <a:pt x="1753870" y="6399784"/>
                    <a:pt x="1746250" y="6399784"/>
                  </a:cubicBezTo>
                  <a:close/>
                  <a:moveTo>
                    <a:pt x="5200777" y="6285357"/>
                  </a:moveTo>
                  <a:cubicBezTo>
                    <a:pt x="5185537" y="6270117"/>
                    <a:pt x="5193157" y="6247257"/>
                    <a:pt x="5208397" y="6231890"/>
                  </a:cubicBezTo>
                  <a:cubicBezTo>
                    <a:pt x="5231257" y="6224270"/>
                    <a:pt x="5254117" y="6224270"/>
                    <a:pt x="5261737" y="6247130"/>
                  </a:cubicBezTo>
                  <a:cubicBezTo>
                    <a:pt x="5276977" y="6262370"/>
                    <a:pt x="5269357" y="6285230"/>
                    <a:pt x="5254117" y="6292850"/>
                  </a:cubicBezTo>
                  <a:cubicBezTo>
                    <a:pt x="5246497" y="6300470"/>
                    <a:pt x="5238877" y="6300470"/>
                    <a:pt x="5231257" y="6300470"/>
                  </a:cubicBezTo>
                  <a:cubicBezTo>
                    <a:pt x="5223637" y="6300470"/>
                    <a:pt x="5208397" y="6292850"/>
                    <a:pt x="5200777" y="6285230"/>
                  </a:cubicBezTo>
                  <a:close/>
                  <a:moveTo>
                    <a:pt x="1563243" y="6285230"/>
                  </a:moveTo>
                  <a:cubicBezTo>
                    <a:pt x="1548003" y="6269990"/>
                    <a:pt x="1540383" y="6247130"/>
                    <a:pt x="1548003" y="6231763"/>
                  </a:cubicBezTo>
                  <a:cubicBezTo>
                    <a:pt x="1563243" y="6216523"/>
                    <a:pt x="1586103" y="6208903"/>
                    <a:pt x="1601343" y="6224143"/>
                  </a:cubicBezTo>
                  <a:cubicBezTo>
                    <a:pt x="1624203" y="6231763"/>
                    <a:pt x="1624203" y="6254623"/>
                    <a:pt x="1616583" y="6277610"/>
                  </a:cubicBezTo>
                  <a:cubicBezTo>
                    <a:pt x="1608963" y="6285230"/>
                    <a:pt x="1593723" y="6292850"/>
                    <a:pt x="1586103" y="6292850"/>
                  </a:cubicBezTo>
                  <a:cubicBezTo>
                    <a:pt x="1578483" y="6292850"/>
                    <a:pt x="1570863" y="6292850"/>
                    <a:pt x="1563243" y="6285230"/>
                  </a:cubicBezTo>
                  <a:close/>
                  <a:moveTo>
                    <a:pt x="5376164" y="6163183"/>
                  </a:moveTo>
                  <a:cubicBezTo>
                    <a:pt x="5368544" y="6147943"/>
                    <a:pt x="5368544" y="6125083"/>
                    <a:pt x="5383784" y="6109716"/>
                  </a:cubicBezTo>
                  <a:cubicBezTo>
                    <a:pt x="5406644" y="6102096"/>
                    <a:pt x="5429504" y="6102096"/>
                    <a:pt x="5437124" y="6117336"/>
                  </a:cubicBezTo>
                  <a:cubicBezTo>
                    <a:pt x="5452364" y="6140196"/>
                    <a:pt x="5452364" y="6163056"/>
                    <a:pt x="5429504" y="6170803"/>
                  </a:cubicBezTo>
                  <a:cubicBezTo>
                    <a:pt x="5421884" y="6178423"/>
                    <a:pt x="5414264" y="6178423"/>
                    <a:pt x="5406644" y="6178423"/>
                  </a:cubicBezTo>
                  <a:cubicBezTo>
                    <a:pt x="5399024" y="6178423"/>
                    <a:pt x="5383784" y="6178423"/>
                    <a:pt x="5376164" y="6163183"/>
                  </a:cubicBezTo>
                  <a:close/>
                  <a:moveTo>
                    <a:pt x="1387856" y="6163183"/>
                  </a:moveTo>
                  <a:cubicBezTo>
                    <a:pt x="1364996" y="6147943"/>
                    <a:pt x="1364996" y="6125083"/>
                    <a:pt x="1380236" y="6109716"/>
                  </a:cubicBezTo>
                  <a:cubicBezTo>
                    <a:pt x="1387856" y="6094476"/>
                    <a:pt x="1410716" y="6086856"/>
                    <a:pt x="1425956" y="6102096"/>
                  </a:cubicBezTo>
                  <a:cubicBezTo>
                    <a:pt x="1448816" y="6109716"/>
                    <a:pt x="1448816" y="6140196"/>
                    <a:pt x="1441196" y="6155563"/>
                  </a:cubicBezTo>
                  <a:cubicBezTo>
                    <a:pt x="1433576" y="6163183"/>
                    <a:pt x="1418336" y="6170803"/>
                    <a:pt x="1410716" y="6170803"/>
                  </a:cubicBezTo>
                  <a:cubicBezTo>
                    <a:pt x="1395476" y="6170803"/>
                    <a:pt x="1387856" y="6163183"/>
                    <a:pt x="1387856" y="6163183"/>
                  </a:cubicBezTo>
                  <a:close/>
                  <a:moveTo>
                    <a:pt x="5551551" y="6033516"/>
                  </a:moveTo>
                  <a:cubicBezTo>
                    <a:pt x="5536311" y="6018276"/>
                    <a:pt x="5536311" y="5995416"/>
                    <a:pt x="5551551" y="5980049"/>
                  </a:cubicBezTo>
                  <a:cubicBezTo>
                    <a:pt x="5566791" y="5964809"/>
                    <a:pt x="5597271" y="5972429"/>
                    <a:pt x="5604891" y="5987669"/>
                  </a:cubicBezTo>
                  <a:cubicBezTo>
                    <a:pt x="5620131" y="6002909"/>
                    <a:pt x="5620131" y="6025769"/>
                    <a:pt x="5604891" y="6041136"/>
                  </a:cubicBezTo>
                  <a:cubicBezTo>
                    <a:pt x="5597271" y="6048756"/>
                    <a:pt x="5589651" y="6048756"/>
                    <a:pt x="5574411" y="6048756"/>
                  </a:cubicBezTo>
                  <a:cubicBezTo>
                    <a:pt x="5566791" y="6048756"/>
                    <a:pt x="5559171" y="6041136"/>
                    <a:pt x="5551551" y="6033516"/>
                  </a:cubicBezTo>
                  <a:close/>
                  <a:moveTo>
                    <a:pt x="1212469" y="6025896"/>
                  </a:moveTo>
                  <a:cubicBezTo>
                    <a:pt x="1197229" y="6010656"/>
                    <a:pt x="1197229" y="5987796"/>
                    <a:pt x="1212469" y="5972429"/>
                  </a:cubicBezTo>
                  <a:cubicBezTo>
                    <a:pt x="1220089" y="5957189"/>
                    <a:pt x="1250569" y="5957189"/>
                    <a:pt x="1265809" y="5972429"/>
                  </a:cubicBezTo>
                  <a:cubicBezTo>
                    <a:pt x="1281049" y="5980049"/>
                    <a:pt x="1281049" y="6002909"/>
                    <a:pt x="1265809" y="6025896"/>
                  </a:cubicBezTo>
                  <a:cubicBezTo>
                    <a:pt x="1258189" y="6033516"/>
                    <a:pt x="1250569" y="6033516"/>
                    <a:pt x="1235329" y="6033516"/>
                  </a:cubicBezTo>
                  <a:cubicBezTo>
                    <a:pt x="1227709" y="6033516"/>
                    <a:pt x="1220089" y="6033516"/>
                    <a:pt x="1212469" y="6025896"/>
                  </a:cubicBezTo>
                  <a:close/>
                  <a:moveTo>
                    <a:pt x="5711698" y="5896229"/>
                  </a:moveTo>
                  <a:cubicBezTo>
                    <a:pt x="5696458" y="5880989"/>
                    <a:pt x="5696458" y="5858129"/>
                    <a:pt x="5711698" y="5842762"/>
                  </a:cubicBezTo>
                  <a:cubicBezTo>
                    <a:pt x="5726938" y="5827522"/>
                    <a:pt x="5749798" y="5827522"/>
                    <a:pt x="5765038" y="5842762"/>
                  </a:cubicBezTo>
                  <a:cubicBezTo>
                    <a:pt x="5780278" y="5858002"/>
                    <a:pt x="5780278" y="5880862"/>
                    <a:pt x="5765038" y="5896229"/>
                  </a:cubicBezTo>
                  <a:cubicBezTo>
                    <a:pt x="5757418" y="5903849"/>
                    <a:pt x="5749798" y="5903849"/>
                    <a:pt x="5734558" y="5903849"/>
                  </a:cubicBezTo>
                  <a:cubicBezTo>
                    <a:pt x="5726938" y="5903849"/>
                    <a:pt x="5719318" y="5903849"/>
                    <a:pt x="5711698" y="5896229"/>
                  </a:cubicBezTo>
                  <a:close/>
                  <a:moveTo>
                    <a:pt x="1052322" y="5880989"/>
                  </a:moveTo>
                  <a:cubicBezTo>
                    <a:pt x="1037082" y="5865749"/>
                    <a:pt x="1037082" y="5842889"/>
                    <a:pt x="1052322" y="5827522"/>
                  </a:cubicBezTo>
                  <a:cubicBezTo>
                    <a:pt x="1067562" y="5812282"/>
                    <a:pt x="1090422" y="5812282"/>
                    <a:pt x="1105662" y="5827522"/>
                  </a:cubicBezTo>
                  <a:cubicBezTo>
                    <a:pt x="1120902" y="5842762"/>
                    <a:pt x="1120902" y="5865622"/>
                    <a:pt x="1105662" y="5880989"/>
                  </a:cubicBezTo>
                  <a:cubicBezTo>
                    <a:pt x="1098042" y="5888609"/>
                    <a:pt x="1090422" y="5896229"/>
                    <a:pt x="1082802" y="5896229"/>
                  </a:cubicBezTo>
                  <a:cubicBezTo>
                    <a:pt x="1067562" y="5896229"/>
                    <a:pt x="1059942" y="5888609"/>
                    <a:pt x="1052322" y="5880989"/>
                  </a:cubicBezTo>
                  <a:close/>
                  <a:moveTo>
                    <a:pt x="5864225" y="5743702"/>
                  </a:moveTo>
                  <a:cubicBezTo>
                    <a:pt x="5848985" y="5728462"/>
                    <a:pt x="5848985" y="5705602"/>
                    <a:pt x="5864225" y="5690235"/>
                  </a:cubicBezTo>
                  <a:cubicBezTo>
                    <a:pt x="5871845" y="5674995"/>
                    <a:pt x="5902325" y="5674995"/>
                    <a:pt x="5917565" y="5690235"/>
                  </a:cubicBezTo>
                  <a:cubicBezTo>
                    <a:pt x="5932805" y="5705475"/>
                    <a:pt x="5932805" y="5728335"/>
                    <a:pt x="5917565" y="5743702"/>
                  </a:cubicBezTo>
                  <a:cubicBezTo>
                    <a:pt x="5909945" y="5751322"/>
                    <a:pt x="5902325" y="5751322"/>
                    <a:pt x="5887085" y="5751322"/>
                  </a:cubicBezTo>
                  <a:cubicBezTo>
                    <a:pt x="5879465" y="5751322"/>
                    <a:pt x="5871845" y="5751322"/>
                    <a:pt x="5864225" y="5743702"/>
                  </a:cubicBezTo>
                  <a:close/>
                  <a:moveTo>
                    <a:pt x="899795" y="5728462"/>
                  </a:moveTo>
                  <a:cubicBezTo>
                    <a:pt x="884555" y="5713222"/>
                    <a:pt x="892175" y="5690362"/>
                    <a:pt x="907415" y="5674995"/>
                  </a:cubicBezTo>
                  <a:cubicBezTo>
                    <a:pt x="922655" y="5659755"/>
                    <a:pt x="945515" y="5659755"/>
                    <a:pt x="960755" y="5674995"/>
                  </a:cubicBezTo>
                  <a:cubicBezTo>
                    <a:pt x="975995" y="5690235"/>
                    <a:pt x="968375" y="5713095"/>
                    <a:pt x="953135" y="5728462"/>
                  </a:cubicBezTo>
                  <a:cubicBezTo>
                    <a:pt x="945515" y="5736082"/>
                    <a:pt x="937895" y="5736082"/>
                    <a:pt x="930275" y="5736082"/>
                  </a:cubicBezTo>
                  <a:cubicBezTo>
                    <a:pt x="922655" y="5736082"/>
                    <a:pt x="907415" y="5736082"/>
                    <a:pt x="899795" y="5728462"/>
                  </a:cubicBezTo>
                  <a:close/>
                  <a:moveTo>
                    <a:pt x="6009132" y="5583555"/>
                  </a:moveTo>
                  <a:cubicBezTo>
                    <a:pt x="5986272" y="5568315"/>
                    <a:pt x="5986272" y="5545455"/>
                    <a:pt x="6001512" y="5530088"/>
                  </a:cubicBezTo>
                  <a:cubicBezTo>
                    <a:pt x="6016752" y="5514848"/>
                    <a:pt x="6039612" y="5514848"/>
                    <a:pt x="6054852" y="5522468"/>
                  </a:cubicBezTo>
                  <a:cubicBezTo>
                    <a:pt x="6070092" y="5537708"/>
                    <a:pt x="6070092" y="5560568"/>
                    <a:pt x="6062472" y="5575935"/>
                  </a:cubicBezTo>
                  <a:cubicBezTo>
                    <a:pt x="6054852" y="5591175"/>
                    <a:pt x="6039612" y="5591175"/>
                    <a:pt x="6031992" y="5591175"/>
                  </a:cubicBezTo>
                  <a:cubicBezTo>
                    <a:pt x="6024372" y="5591175"/>
                    <a:pt x="6009132" y="5591175"/>
                    <a:pt x="6009132" y="5583555"/>
                  </a:cubicBezTo>
                  <a:close/>
                  <a:moveTo>
                    <a:pt x="762508" y="5560695"/>
                  </a:moveTo>
                  <a:cubicBezTo>
                    <a:pt x="747268" y="5545455"/>
                    <a:pt x="747268" y="5522595"/>
                    <a:pt x="762508" y="5507228"/>
                  </a:cubicBezTo>
                  <a:cubicBezTo>
                    <a:pt x="785368" y="5499608"/>
                    <a:pt x="808228" y="5499608"/>
                    <a:pt x="823468" y="5514848"/>
                  </a:cubicBezTo>
                  <a:cubicBezTo>
                    <a:pt x="831088" y="5530088"/>
                    <a:pt x="831088" y="5552948"/>
                    <a:pt x="815848" y="5568315"/>
                  </a:cubicBezTo>
                  <a:cubicBezTo>
                    <a:pt x="808228" y="5575935"/>
                    <a:pt x="800608" y="5575935"/>
                    <a:pt x="792988" y="5575935"/>
                  </a:cubicBezTo>
                  <a:cubicBezTo>
                    <a:pt x="777748" y="5575935"/>
                    <a:pt x="770128" y="5575935"/>
                    <a:pt x="762508" y="5560695"/>
                  </a:cubicBezTo>
                  <a:close/>
                  <a:moveTo>
                    <a:pt x="6138799" y="5415788"/>
                  </a:moveTo>
                  <a:cubicBezTo>
                    <a:pt x="6123559" y="5400548"/>
                    <a:pt x="6115939" y="5377688"/>
                    <a:pt x="6131179" y="5362321"/>
                  </a:cubicBezTo>
                  <a:cubicBezTo>
                    <a:pt x="6138799" y="5347081"/>
                    <a:pt x="6161659" y="5339461"/>
                    <a:pt x="6184519" y="5354701"/>
                  </a:cubicBezTo>
                  <a:cubicBezTo>
                    <a:pt x="6199759" y="5369941"/>
                    <a:pt x="6199759" y="5392801"/>
                    <a:pt x="6192139" y="5408168"/>
                  </a:cubicBezTo>
                  <a:cubicBezTo>
                    <a:pt x="6184519" y="5415788"/>
                    <a:pt x="6169279" y="5423408"/>
                    <a:pt x="6161659" y="5423408"/>
                  </a:cubicBezTo>
                  <a:cubicBezTo>
                    <a:pt x="6154039" y="5423408"/>
                    <a:pt x="6146419" y="5423408"/>
                    <a:pt x="6138799" y="5415788"/>
                  </a:cubicBezTo>
                  <a:close/>
                  <a:moveTo>
                    <a:pt x="632841" y="5392928"/>
                  </a:moveTo>
                  <a:cubicBezTo>
                    <a:pt x="617601" y="5370068"/>
                    <a:pt x="625221" y="5347208"/>
                    <a:pt x="640461" y="5339461"/>
                  </a:cubicBezTo>
                  <a:cubicBezTo>
                    <a:pt x="655701" y="5324221"/>
                    <a:pt x="678561" y="5331841"/>
                    <a:pt x="693801" y="5347081"/>
                  </a:cubicBezTo>
                  <a:cubicBezTo>
                    <a:pt x="701421" y="5362321"/>
                    <a:pt x="701421" y="5385181"/>
                    <a:pt x="686181" y="5400548"/>
                  </a:cubicBezTo>
                  <a:cubicBezTo>
                    <a:pt x="678561" y="5408168"/>
                    <a:pt x="670941" y="5408168"/>
                    <a:pt x="663321" y="5408168"/>
                  </a:cubicBezTo>
                  <a:cubicBezTo>
                    <a:pt x="648081" y="5408168"/>
                    <a:pt x="640461" y="5400548"/>
                    <a:pt x="632841" y="5392928"/>
                  </a:cubicBezTo>
                  <a:close/>
                  <a:moveTo>
                    <a:pt x="6260719" y="5240401"/>
                  </a:moveTo>
                  <a:cubicBezTo>
                    <a:pt x="6237859" y="5225161"/>
                    <a:pt x="6237859" y="5202301"/>
                    <a:pt x="6245479" y="5186934"/>
                  </a:cubicBezTo>
                  <a:cubicBezTo>
                    <a:pt x="6260719" y="5171694"/>
                    <a:pt x="6283579" y="5164074"/>
                    <a:pt x="6298819" y="5171694"/>
                  </a:cubicBezTo>
                  <a:cubicBezTo>
                    <a:pt x="6314059" y="5186934"/>
                    <a:pt x="6321679" y="5209794"/>
                    <a:pt x="6314059" y="5225161"/>
                  </a:cubicBezTo>
                  <a:cubicBezTo>
                    <a:pt x="6306439" y="5240401"/>
                    <a:pt x="6291199" y="5248021"/>
                    <a:pt x="6275959" y="5248021"/>
                  </a:cubicBezTo>
                  <a:cubicBezTo>
                    <a:pt x="6275959" y="5248021"/>
                    <a:pt x="6268339" y="5240401"/>
                    <a:pt x="6260719" y="5240401"/>
                  </a:cubicBezTo>
                  <a:close/>
                  <a:moveTo>
                    <a:pt x="510794" y="5209921"/>
                  </a:moveTo>
                  <a:cubicBezTo>
                    <a:pt x="495554" y="5194681"/>
                    <a:pt x="503174" y="5171821"/>
                    <a:pt x="526034" y="5156454"/>
                  </a:cubicBezTo>
                  <a:cubicBezTo>
                    <a:pt x="541274" y="5148834"/>
                    <a:pt x="564134" y="5148834"/>
                    <a:pt x="571754" y="5171694"/>
                  </a:cubicBezTo>
                  <a:cubicBezTo>
                    <a:pt x="586994" y="5186934"/>
                    <a:pt x="579374" y="5209794"/>
                    <a:pt x="564134" y="5225161"/>
                  </a:cubicBezTo>
                  <a:cubicBezTo>
                    <a:pt x="556514" y="5225161"/>
                    <a:pt x="548894" y="5225161"/>
                    <a:pt x="541274" y="5225161"/>
                  </a:cubicBezTo>
                  <a:cubicBezTo>
                    <a:pt x="526034" y="5225161"/>
                    <a:pt x="518414" y="5225161"/>
                    <a:pt x="510794" y="5209921"/>
                  </a:cubicBezTo>
                  <a:close/>
                  <a:moveTo>
                    <a:pt x="6367526" y="5057394"/>
                  </a:moveTo>
                  <a:cubicBezTo>
                    <a:pt x="6352286" y="5042154"/>
                    <a:pt x="6344666" y="5019294"/>
                    <a:pt x="6352286" y="5003927"/>
                  </a:cubicBezTo>
                  <a:cubicBezTo>
                    <a:pt x="6367526" y="4988687"/>
                    <a:pt x="6390386" y="4981067"/>
                    <a:pt x="6405626" y="4988687"/>
                  </a:cubicBezTo>
                  <a:cubicBezTo>
                    <a:pt x="6420866" y="4996307"/>
                    <a:pt x="6428486" y="5019167"/>
                    <a:pt x="6420866" y="5042154"/>
                  </a:cubicBezTo>
                  <a:cubicBezTo>
                    <a:pt x="6413246" y="5049774"/>
                    <a:pt x="6398006" y="5057394"/>
                    <a:pt x="6390386" y="5057394"/>
                  </a:cubicBezTo>
                  <a:cubicBezTo>
                    <a:pt x="6382766" y="5057394"/>
                    <a:pt x="6375146" y="5057394"/>
                    <a:pt x="6367526" y="5057394"/>
                  </a:cubicBezTo>
                  <a:close/>
                  <a:moveTo>
                    <a:pt x="404114" y="5019294"/>
                  </a:moveTo>
                  <a:cubicBezTo>
                    <a:pt x="388874" y="5004054"/>
                    <a:pt x="396494" y="4981194"/>
                    <a:pt x="419354" y="4973574"/>
                  </a:cubicBezTo>
                  <a:cubicBezTo>
                    <a:pt x="434594" y="4958334"/>
                    <a:pt x="457454" y="4965954"/>
                    <a:pt x="472694" y="4988814"/>
                  </a:cubicBezTo>
                  <a:cubicBezTo>
                    <a:pt x="480314" y="5004054"/>
                    <a:pt x="472694" y="5026914"/>
                    <a:pt x="449834" y="5034534"/>
                  </a:cubicBezTo>
                  <a:cubicBezTo>
                    <a:pt x="449834" y="5042154"/>
                    <a:pt x="442214" y="5042154"/>
                    <a:pt x="434594" y="5042154"/>
                  </a:cubicBezTo>
                  <a:cubicBezTo>
                    <a:pt x="419354" y="5042154"/>
                    <a:pt x="411734" y="5034534"/>
                    <a:pt x="404114" y="5019294"/>
                  </a:cubicBezTo>
                  <a:close/>
                  <a:moveTo>
                    <a:pt x="6466713" y="4866767"/>
                  </a:moveTo>
                  <a:cubicBezTo>
                    <a:pt x="6451473" y="4859147"/>
                    <a:pt x="6436233" y="4836287"/>
                    <a:pt x="6451473" y="4813300"/>
                  </a:cubicBezTo>
                  <a:cubicBezTo>
                    <a:pt x="6459093" y="4798060"/>
                    <a:pt x="6481953" y="4790440"/>
                    <a:pt x="6497193" y="4798060"/>
                  </a:cubicBezTo>
                  <a:cubicBezTo>
                    <a:pt x="6520053" y="4805680"/>
                    <a:pt x="6527673" y="4828540"/>
                    <a:pt x="6520053" y="4843780"/>
                  </a:cubicBezTo>
                  <a:cubicBezTo>
                    <a:pt x="6512433" y="4859020"/>
                    <a:pt x="6497193" y="4866640"/>
                    <a:pt x="6481953" y="4866640"/>
                  </a:cubicBezTo>
                  <a:cubicBezTo>
                    <a:pt x="6474333" y="4866640"/>
                    <a:pt x="6474333" y="4866640"/>
                    <a:pt x="6466713" y="4866640"/>
                  </a:cubicBezTo>
                  <a:close/>
                  <a:moveTo>
                    <a:pt x="305054" y="4828540"/>
                  </a:moveTo>
                  <a:cubicBezTo>
                    <a:pt x="297434" y="4805680"/>
                    <a:pt x="305054" y="4782820"/>
                    <a:pt x="327914" y="4775073"/>
                  </a:cubicBezTo>
                  <a:cubicBezTo>
                    <a:pt x="343154" y="4767453"/>
                    <a:pt x="366014" y="4775073"/>
                    <a:pt x="373634" y="4797933"/>
                  </a:cubicBezTo>
                  <a:cubicBezTo>
                    <a:pt x="381254" y="4813173"/>
                    <a:pt x="373634" y="4836033"/>
                    <a:pt x="358394" y="4843653"/>
                  </a:cubicBezTo>
                  <a:cubicBezTo>
                    <a:pt x="350774" y="4851273"/>
                    <a:pt x="343154" y="4851273"/>
                    <a:pt x="343154" y="4851273"/>
                  </a:cubicBezTo>
                  <a:cubicBezTo>
                    <a:pt x="327914" y="4851273"/>
                    <a:pt x="312674" y="4843653"/>
                    <a:pt x="305054" y="4828413"/>
                  </a:cubicBezTo>
                  <a:close/>
                  <a:moveTo>
                    <a:pt x="6550660" y="4668520"/>
                  </a:moveTo>
                  <a:cubicBezTo>
                    <a:pt x="6535420" y="4660900"/>
                    <a:pt x="6520180" y="4638040"/>
                    <a:pt x="6527800" y="4622800"/>
                  </a:cubicBezTo>
                  <a:cubicBezTo>
                    <a:pt x="6535420" y="4599940"/>
                    <a:pt x="6558280" y="4592320"/>
                    <a:pt x="6581140" y="4599940"/>
                  </a:cubicBezTo>
                  <a:cubicBezTo>
                    <a:pt x="6604000" y="4607560"/>
                    <a:pt x="6611620" y="4630420"/>
                    <a:pt x="6604000" y="4645660"/>
                  </a:cubicBezTo>
                  <a:cubicBezTo>
                    <a:pt x="6596380" y="4660900"/>
                    <a:pt x="6581140" y="4668520"/>
                    <a:pt x="6565900" y="4668520"/>
                  </a:cubicBezTo>
                  <a:cubicBezTo>
                    <a:pt x="6565900" y="4668520"/>
                    <a:pt x="6558280" y="4668520"/>
                    <a:pt x="6550660" y="4668520"/>
                  </a:cubicBezTo>
                  <a:close/>
                  <a:moveTo>
                    <a:pt x="221107" y="4630420"/>
                  </a:moveTo>
                  <a:cubicBezTo>
                    <a:pt x="213487" y="4607560"/>
                    <a:pt x="228727" y="4584700"/>
                    <a:pt x="243967" y="4576953"/>
                  </a:cubicBezTo>
                  <a:cubicBezTo>
                    <a:pt x="266827" y="4569333"/>
                    <a:pt x="289687" y="4584573"/>
                    <a:pt x="297307" y="4599813"/>
                  </a:cubicBezTo>
                  <a:cubicBezTo>
                    <a:pt x="304927" y="4622673"/>
                    <a:pt x="289687" y="4645533"/>
                    <a:pt x="274447" y="4653280"/>
                  </a:cubicBezTo>
                  <a:cubicBezTo>
                    <a:pt x="266827" y="4653280"/>
                    <a:pt x="266827" y="4653280"/>
                    <a:pt x="259207" y="4653280"/>
                  </a:cubicBezTo>
                  <a:cubicBezTo>
                    <a:pt x="243967" y="4653280"/>
                    <a:pt x="228727" y="4645660"/>
                    <a:pt x="221107" y="4630420"/>
                  </a:cubicBezTo>
                  <a:close/>
                  <a:moveTo>
                    <a:pt x="6626860" y="4470146"/>
                  </a:moveTo>
                  <a:cubicBezTo>
                    <a:pt x="6604000" y="4462526"/>
                    <a:pt x="6596380" y="4439666"/>
                    <a:pt x="6604000" y="4416679"/>
                  </a:cubicBezTo>
                  <a:cubicBezTo>
                    <a:pt x="6604000" y="4401439"/>
                    <a:pt x="6626860" y="4386199"/>
                    <a:pt x="6649720" y="4393819"/>
                  </a:cubicBezTo>
                  <a:cubicBezTo>
                    <a:pt x="6672580" y="4401439"/>
                    <a:pt x="6680200" y="4424299"/>
                    <a:pt x="6672580" y="4439539"/>
                  </a:cubicBezTo>
                  <a:cubicBezTo>
                    <a:pt x="6672580" y="4454779"/>
                    <a:pt x="6657340" y="4470019"/>
                    <a:pt x="6634480" y="4470019"/>
                  </a:cubicBezTo>
                  <a:cubicBezTo>
                    <a:pt x="6634480" y="4470019"/>
                    <a:pt x="6626860" y="4470019"/>
                    <a:pt x="6626860" y="4470019"/>
                  </a:cubicBezTo>
                  <a:close/>
                  <a:moveTo>
                    <a:pt x="152527" y="4424299"/>
                  </a:moveTo>
                  <a:cubicBezTo>
                    <a:pt x="144907" y="4401439"/>
                    <a:pt x="160147" y="4378579"/>
                    <a:pt x="175387" y="4378579"/>
                  </a:cubicBezTo>
                  <a:cubicBezTo>
                    <a:pt x="198247" y="4370959"/>
                    <a:pt x="221107" y="4378579"/>
                    <a:pt x="228727" y="4401439"/>
                  </a:cubicBezTo>
                  <a:cubicBezTo>
                    <a:pt x="228727" y="4424299"/>
                    <a:pt x="221107" y="4439539"/>
                    <a:pt x="198247" y="4447159"/>
                  </a:cubicBezTo>
                  <a:cubicBezTo>
                    <a:pt x="198247" y="4447159"/>
                    <a:pt x="190627" y="4447159"/>
                    <a:pt x="190627" y="4447159"/>
                  </a:cubicBezTo>
                  <a:cubicBezTo>
                    <a:pt x="175387" y="4447159"/>
                    <a:pt x="160147" y="4439539"/>
                    <a:pt x="152527" y="4424299"/>
                  </a:cubicBezTo>
                  <a:close/>
                  <a:moveTo>
                    <a:pt x="6687947" y="4264025"/>
                  </a:moveTo>
                  <a:cubicBezTo>
                    <a:pt x="6665086" y="4256405"/>
                    <a:pt x="6649847" y="4233545"/>
                    <a:pt x="6657467" y="4218305"/>
                  </a:cubicBezTo>
                  <a:cubicBezTo>
                    <a:pt x="6665086" y="4195445"/>
                    <a:pt x="6680326" y="4180205"/>
                    <a:pt x="6703186" y="4187825"/>
                  </a:cubicBezTo>
                  <a:cubicBezTo>
                    <a:pt x="6726047" y="4195445"/>
                    <a:pt x="6733667" y="4210685"/>
                    <a:pt x="6733667" y="4233545"/>
                  </a:cubicBezTo>
                  <a:cubicBezTo>
                    <a:pt x="6726047" y="4248785"/>
                    <a:pt x="6710807" y="4264025"/>
                    <a:pt x="6695567" y="4264025"/>
                  </a:cubicBezTo>
                  <a:cubicBezTo>
                    <a:pt x="6695567" y="4264025"/>
                    <a:pt x="6687947" y="4264025"/>
                    <a:pt x="6687947" y="4264025"/>
                  </a:cubicBezTo>
                  <a:close/>
                  <a:moveTo>
                    <a:pt x="99187" y="4210812"/>
                  </a:moveTo>
                  <a:cubicBezTo>
                    <a:pt x="91567" y="4195572"/>
                    <a:pt x="106807" y="4172712"/>
                    <a:pt x="122047" y="4165092"/>
                  </a:cubicBezTo>
                  <a:cubicBezTo>
                    <a:pt x="144907" y="4165092"/>
                    <a:pt x="167767" y="4172712"/>
                    <a:pt x="167767" y="4195572"/>
                  </a:cubicBezTo>
                  <a:cubicBezTo>
                    <a:pt x="175387" y="4218432"/>
                    <a:pt x="160147" y="4241292"/>
                    <a:pt x="144907" y="4241292"/>
                  </a:cubicBezTo>
                  <a:cubicBezTo>
                    <a:pt x="137287" y="4241292"/>
                    <a:pt x="137287" y="4241292"/>
                    <a:pt x="129667" y="4241292"/>
                  </a:cubicBezTo>
                  <a:cubicBezTo>
                    <a:pt x="114427" y="4241292"/>
                    <a:pt x="99187" y="4233672"/>
                    <a:pt x="99187" y="4210812"/>
                  </a:cubicBezTo>
                  <a:close/>
                  <a:moveTo>
                    <a:pt x="6733667" y="4050538"/>
                  </a:moveTo>
                  <a:cubicBezTo>
                    <a:pt x="6710807" y="4050538"/>
                    <a:pt x="6695567" y="4027678"/>
                    <a:pt x="6703187" y="4004818"/>
                  </a:cubicBezTo>
                  <a:cubicBezTo>
                    <a:pt x="6703187" y="3989578"/>
                    <a:pt x="6726048" y="3974338"/>
                    <a:pt x="6748907" y="3974338"/>
                  </a:cubicBezTo>
                  <a:cubicBezTo>
                    <a:pt x="6764148" y="3981958"/>
                    <a:pt x="6779387" y="3997198"/>
                    <a:pt x="6779387" y="4020058"/>
                  </a:cubicBezTo>
                  <a:cubicBezTo>
                    <a:pt x="6771767" y="4042918"/>
                    <a:pt x="6756527" y="4050538"/>
                    <a:pt x="6741287" y="4050538"/>
                  </a:cubicBezTo>
                  <a:cubicBezTo>
                    <a:pt x="6741287" y="4050538"/>
                    <a:pt x="6733667" y="4050538"/>
                    <a:pt x="6733667" y="4050538"/>
                  </a:cubicBezTo>
                  <a:close/>
                  <a:moveTo>
                    <a:pt x="53340" y="4004818"/>
                  </a:moveTo>
                  <a:cubicBezTo>
                    <a:pt x="45720" y="3981958"/>
                    <a:pt x="60960" y="3959098"/>
                    <a:pt x="83820" y="3959098"/>
                  </a:cubicBezTo>
                  <a:cubicBezTo>
                    <a:pt x="106680" y="3951478"/>
                    <a:pt x="121920" y="3966718"/>
                    <a:pt x="129540" y="3989578"/>
                  </a:cubicBezTo>
                  <a:cubicBezTo>
                    <a:pt x="129540" y="4012438"/>
                    <a:pt x="114300" y="4027678"/>
                    <a:pt x="99060" y="4035298"/>
                  </a:cubicBezTo>
                  <a:cubicBezTo>
                    <a:pt x="91440" y="4035298"/>
                    <a:pt x="91440" y="4035298"/>
                    <a:pt x="91440" y="4035298"/>
                  </a:cubicBezTo>
                  <a:cubicBezTo>
                    <a:pt x="68580" y="4035298"/>
                    <a:pt x="53340" y="4020058"/>
                    <a:pt x="53340" y="4004818"/>
                  </a:cubicBezTo>
                  <a:close/>
                  <a:moveTo>
                    <a:pt x="6764147" y="3836924"/>
                  </a:moveTo>
                  <a:cubicBezTo>
                    <a:pt x="6748907" y="3836924"/>
                    <a:pt x="6733667" y="3821684"/>
                    <a:pt x="6733667" y="3798824"/>
                  </a:cubicBezTo>
                  <a:cubicBezTo>
                    <a:pt x="6733667" y="3775964"/>
                    <a:pt x="6756526" y="3760724"/>
                    <a:pt x="6771767" y="3768344"/>
                  </a:cubicBezTo>
                  <a:cubicBezTo>
                    <a:pt x="6794626" y="3768344"/>
                    <a:pt x="6809867" y="3783584"/>
                    <a:pt x="6809867" y="3806444"/>
                  </a:cubicBezTo>
                  <a:cubicBezTo>
                    <a:pt x="6809867" y="3829304"/>
                    <a:pt x="6787007" y="3844544"/>
                    <a:pt x="6771767" y="3844544"/>
                  </a:cubicBezTo>
                  <a:cubicBezTo>
                    <a:pt x="6771767" y="3844544"/>
                    <a:pt x="6764147" y="3836924"/>
                    <a:pt x="6764147" y="3836924"/>
                  </a:cubicBezTo>
                  <a:close/>
                  <a:moveTo>
                    <a:pt x="22860" y="3791204"/>
                  </a:moveTo>
                  <a:cubicBezTo>
                    <a:pt x="22860" y="3768344"/>
                    <a:pt x="38100" y="3745484"/>
                    <a:pt x="53340" y="3745484"/>
                  </a:cubicBezTo>
                  <a:cubicBezTo>
                    <a:pt x="76200" y="3745484"/>
                    <a:pt x="99060" y="3760724"/>
                    <a:pt x="99060" y="3775964"/>
                  </a:cubicBezTo>
                  <a:cubicBezTo>
                    <a:pt x="99060" y="3798824"/>
                    <a:pt x="83820" y="3821684"/>
                    <a:pt x="60960" y="3821684"/>
                  </a:cubicBezTo>
                  <a:cubicBezTo>
                    <a:pt x="38100" y="3821684"/>
                    <a:pt x="22860" y="3806444"/>
                    <a:pt x="22860" y="3791204"/>
                  </a:cubicBezTo>
                  <a:close/>
                  <a:moveTo>
                    <a:pt x="6787007" y="3623310"/>
                  </a:moveTo>
                  <a:cubicBezTo>
                    <a:pt x="6764147" y="3623310"/>
                    <a:pt x="6748907" y="3608070"/>
                    <a:pt x="6748907" y="3585210"/>
                  </a:cubicBezTo>
                  <a:cubicBezTo>
                    <a:pt x="6748907" y="3562350"/>
                    <a:pt x="6771767" y="3547110"/>
                    <a:pt x="6787007" y="3554730"/>
                  </a:cubicBezTo>
                  <a:cubicBezTo>
                    <a:pt x="6809867" y="3554730"/>
                    <a:pt x="6825107" y="3569970"/>
                    <a:pt x="6825107" y="3592830"/>
                  </a:cubicBezTo>
                  <a:cubicBezTo>
                    <a:pt x="6825107" y="3608070"/>
                    <a:pt x="6809867" y="3630930"/>
                    <a:pt x="6787007" y="3630930"/>
                  </a:cubicBezTo>
                  <a:cubicBezTo>
                    <a:pt x="6787007" y="3630930"/>
                    <a:pt x="6787007" y="3630930"/>
                    <a:pt x="6787007" y="3623310"/>
                  </a:cubicBezTo>
                  <a:close/>
                  <a:moveTo>
                    <a:pt x="7620" y="3569970"/>
                  </a:moveTo>
                  <a:cubicBezTo>
                    <a:pt x="7620" y="3547110"/>
                    <a:pt x="22860" y="3531870"/>
                    <a:pt x="45720" y="3531870"/>
                  </a:cubicBezTo>
                  <a:cubicBezTo>
                    <a:pt x="60960" y="3531870"/>
                    <a:pt x="83820" y="3547110"/>
                    <a:pt x="83820" y="3569970"/>
                  </a:cubicBezTo>
                  <a:cubicBezTo>
                    <a:pt x="83820" y="3592830"/>
                    <a:pt x="68580" y="3608070"/>
                    <a:pt x="45720" y="3608070"/>
                  </a:cubicBezTo>
                  <a:cubicBezTo>
                    <a:pt x="22860" y="3608070"/>
                    <a:pt x="7620" y="3592830"/>
                    <a:pt x="7620" y="3569970"/>
                  </a:cubicBezTo>
                  <a:close/>
                  <a:moveTo>
                    <a:pt x="6756526" y="3371596"/>
                  </a:moveTo>
                  <a:cubicBezTo>
                    <a:pt x="6756526" y="3356356"/>
                    <a:pt x="6771767" y="3333496"/>
                    <a:pt x="6794626" y="3333496"/>
                  </a:cubicBezTo>
                  <a:cubicBezTo>
                    <a:pt x="6809867" y="3333496"/>
                    <a:pt x="6832726" y="3356356"/>
                    <a:pt x="6832726" y="3371596"/>
                  </a:cubicBezTo>
                  <a:cubicBezTo>
                    <a:pt x="6832726" y="3394456"/>
                    <a:pt x="6809867" y="3409696"/>
                    <a:pt x="6794626" y="3409696"/>
                  </a:cubicBezTo>
                  <a:cubicBezTo>
                    <a:pt x="6771767" y="3409696"/>
                    <a:pt x="6756526" y="3394456"/>
                    <a:pt x="6756526" y="3371596"/>
                  </a:cubicBezTo>
                  <a:close/>
                  <a:moveTo>
                    <a:pt x="38100" y="3394456"/>
                  </a:moveTo>
                  <a:cubicBezTo>
                    <a:pt x="22860" y="3394456"/>
                    <a:pt x="0" y="3379216"/>
                    <a:pt x="0" y="3356356"/>
                  </a:cubicBezTo>
                  <a:cubicBezTo>
                    <a:pt x="0" y="3333496"/>
                    <a:pt x="22860" y="3318256"/>
                    <a:pt x="38100" y="3318256"/>
                  </a:cubicBezTo>
                  <a:cubicBezTo>
                    <a:pt x="60960" y="3318256"/>
                    <a:pt x="76200" y="3333496"/>
                    <a:pt x="76200" y="3356356"/>
                  </a:cubicBezTo>
                  <a:cubicBezTo>
                    <a:pt x="76200" y="3379216"/>
                    <a:pt x="60960" y="3394456"/>
                    <a:pt x="38100" y="3394456"/>
                  </a:cubicBezTo>
                  <a:close/>
                  <a:moveTo>
                    <a:pt x="6741287" y="3165602"/>
                  </a:moveTo>
                  <a:cubicBezTo>
                    <a:pt x="6741287" y="3142742"/>
                    <a:pt x="6756527" y="3127502"/>
                    <a:pt x="6779387" y="3119882"/>
                  </a:cubicBezTo>
                  <a:cubicBezTo>
                    <a:pt x="6802247" y="3119882"/>
                    <a:pt x="6817487" y="3135122"/>
                    <a:pt x="6817487" y="3157982"/>
                  </a:cubicBezTo>
                  <a:cubicBezTo>
                    <a:pt x="6825107" y="3180842"/>
                    <a:pt x="6809867" y="3196082"/>
                    <a:pt x="6787007" y="3196082"/>
                  </a:cubicBezTo>
                  <a:cubicBezTo>
                    <a:pt x="6787007" y="3196082"/>
                    <a:pt x="6787007" y="3196082"/>
                    <a:pt x="6779387" y="3196082"/>
                  </a:cubicBezTo>
                  <a:cubicBezTo>
                    <a:pt x="6764147" y="3196082"/>
                    <a:pt x="6748907" y="3180842"/>
                    <a:pt x="6741287" y="3165602"/>
                  </a:cubicBezTo>
                  <a:close/>
                  <a:moveTo>
                    <a:pt x="45720" y="3180842"/>
                  </a:moveTo>
                  <a:cubicBezTo>
                    <a:pt x="30480" y="3180842"/>
                    <a:pt x="15240" y="3157982"/>
                    <a:pt x="15240" y="3135122"/>
                  </a:cubicBezTo>
                  <a:cubicBezTo>
                    <a:pt x="15240" y="3119882"/>
                    <a:pt x="30480" y="3104642"/>
                    <a:pt x="53340" y="3104642"/>
                  </a:cubicBezTo>
                  <a:cubicBezTo>
                    <a:pt x="76200" y="3104642"/>
                    <a:pt x="91440" y="3119882"/>
                    <a:pt x="91440" y="3142742"/>
                  </a:cubicBezTo>
                  <a:cubicBezTo>
                    <a:pt x="91440" y="3165602"/>
                    <a:pt x="68580" y="3180842"/>
                    <a:pt x="53340" y="3180842"/>
                  </a:cubicBezTo>
                  <a:cubicBezTo>
                    <a:pt x="53340" y="3180842"/>
                    <a:pt x="45720" y="3180842"/>
                    <a:pt x="45720" y="3180842"/>
                  </a:cubicBezTo>
                  <a:close/>
                  <a:moveTo>
                    <a:pt x="6718426" y="2951988"/>
                  </a:moveTo>
                  <a:cubicBezTo>
                    <a:pt x="6718426" y="2929128"/>
                    <a:pt x="6733667" y="2913888"/>
                    <a:pt x="6756526" y="2906268"/>
                  </a:cubicBezTo>
                  <a:cubicBezTo>
                    <a:pt x="6771767" y="2906268"/>
                    <a:pt x="6794626" y="2921508"/>
                    <a:pt x="6794626" y="2944368"/>
                  </a:cubicBezTo>
                  <a:cubicBezTo>
                    <a:pt x="6802247" y="2959608"/>
                    <a:pt x="6787007" y="2982468"/>
                    <a:pt x="6764147" y="2982468"/>
                  </a:cubicBezTo>
                  <a:cubicBezTo>
                    <a:pt x="6764147" y="2982468"/>
                    <a:pt x="6764147" y="2982468"/>
                    <a:pt x="6756526" y="2982468"/>
                  </a:cubicBezTo>
                  <a:cubicBezTo>
                    <a:pt x="6741287" y="2982468"/>
                    <a:pt x="6726047" y="2974848"/>
                    <a:pt x="6718426" y="2951988"/>
                  </a:cubicBezTo>
                  <a:close/>
                  <a:moveTo>
                    <a:pt x="68580" y="2967228"/>
                  </a:moveTo>
                  <a:cubicBezTo>
                    <a:pt x="45720" y="2959608"/>
                    <a:pt x="38100" y="2944368"/>
                    <a:pt x="38100" y="2921508"/>
                  </a:cubicBezTo>
                  <a:cubicBezTo>
                    <a:pt x="38100" y="2898648"/>
                    <a:pt x="60960" y="2891028"/>
                    <a:pt x="83820" y="2891028"/>
                  </a:cubicBezTo>
                  <a:cubicBezTo>
                    <a:pt x="99060" y="2891028"/>
                    <a:pt x="114300" y="2913888"/>
                    <a:pt x="114300" y="2936748"/>
                  </a:cubicBezTo>
                  <a:cubicBezTo>
                    <a:pt x="106680" y="2951988"/>
                    <a:pt x="91440" y="2967228"/>
                    <a:pt x="76200" y="2967228"/>
                  </a:cubicBezTo>
                  <a:cubicBezTo>
                    <a:pt x="76200" y="2967228"/>
                    <a:pt x="68580" y="2967228"/>
                    <a:pt x="68580" y="2967228"/>
                  </a:cubicBezTo>
                  <a:close/>
                  <a:moveTo>
                    <a:pt x="6687820" y="2745994"/>
                  </a:moveTo>
                  <a:cubicBezTo>
                    <a:pt x="6680200" y="2723134"/>
                    <a:pt x="6695440" y="2700274"/>
                    <a:pt x="6718300" y="2700274"/>
                  </a:cubicBezTo>
                  <a:cubicBezTo>
                    <a:pt x="6733540" y="2692654"/>
                    <a:pt x="6756400" y="2707894"/>
                    <a:pt x="6764020" y="2730754"/>
                  </a:cubicBezTo>
                  <a:cubicBezTo>
                    <a:pt x="6764020" y="2745994"/>
                    <a:pt x="6748780" y="2768854"/>
                    <a:pt x="6733540" y="2776474"/>
                  </a:cubicBezTo>
                  <a:cubicBezTo>
                    <a:pt x="6725920" y="2776474"/>
                    <a:pt x="6725920" y="2776474"/>
                    <a:pt x="6725920" y="2776474"/>
                  </a:cubicBezTo>
                  <a:cubicBezTo>
                    <a:pt x="6703060" y="2776474"/>
                    <a:pt x="6687820" y="2761234"/>
                    <a:pt x="6687820" y="2745994"/>
                  </a:cubicBezTo>
                  <a:close/>
                  <a:moveTo>
                    <a:pt x="106680" y="2753614"/>
                  </a:moveTo>
                  <a:cubicBezTo>
                    <a:pt x="83820" y="2753614"/>
                    <a:pt x="68580" y="2730754"/>
                    <a:pt x="76200" y="2707894"/>
                  </a:cubicBezTo>
                  <a:cubicBezTo>
                    <a:pt x="76200" y="2685034"/>
                    <a:pt x="99060" y="2677414"/>
                    <a:pt x="121920" y="2677414"/>
                  </a:cubicBezTo>
                  <a:cubicBezTo>
                    <a:pt x="144780" y="2685034"/>
                    <a:pt x="152400" y="2707894"/>
                    <a:pt x="152400" y="2723134"/>
                  </a:cubicBezTo>
                  <a:cubicBezTo>
                    <a:pt x="144780" y="2745994"/>
                    <a:pt x="129540" y="2753614"/>
                    <a:pt x="114300" y="2753614"/>
                  </a:cubicBezTo>
                  <a:cubicBezTo>
                    <a:pt x="106680" y="2753614"/>
                    <a:pt x="106680" y="2753614"/>
                    <a:pt x="106680" y="2753614"/>
                  </a:cubicBezTo>
                  <a:close/>
                  <a:moveTo>
                    <a:pt x="6634480" y="2540000"/>
                  </a:moveTo>
                  <a:cubicBezTo>
                    <a:pt x="6634480" y="2517140"/>
                    <a:pt x="6642100" y="2494280"/>
                    <a:pt x="6664960" y="2494280"/>
                  </a:cubicBezTo>
                  <a:cubicBezTo>
                    <a:pt x="6687820" y="2486660"/>
                    <a:pt x="6703060" y="2494280"/>
                    <a:pt x="6710680" y="2517140"/>
                  </a:cubicBezTo>
                  <a:cubicBezTo>
                    <a:pt x="6718300" y="2540000"/>
                    <a:pt x="6703060" y="2562860"/>
                    <a:pt x="6687820" y="2562860"/>
                  </a:cubicBezTo>
                  <a:cubicBezTo>
                    <a:pt x="6680200" y="2562860"/>
                    <a:pt x="6680200" y="2562860"/>
                    <a:pt x="6672580" y="2562860"/>
                  </a:cubicBezTo>
                  <a:cubicBezTo>
                    <a:pt x="6657340" y="2562860"/>
                    <a:pt x="6642100" y="2555240"/>
                    <a:pt x="6634480" y="2540000"/>
                  </a:cubicBezTo>
                  <a:close/>
                  <a:moveTo>
                    <a:pt x="152527" y="2547620"/>
                  </a:moveTo>
                  <a:cubicBezTo>
                    <a:pt x="129667" y="2540000"/>
                    <a:pt x="122047" y="2517140"/>
                    <a:pt x="129667" y="2501900"/>
                  </a:cubicBezTo>
                  <a:cubicBezTo>
                    <a:pt x="129667" y="2479040"/>
                    <a:pt x="152527" y="2463800"/>
                    <a:pt x="175387" y="2471420"/>
                  </a:cubicBezTo>
                  <a:cubicBezTo>
                    <a:pt x="190627" y="2479040"/>
                    <a:pt x="205867" y="2501900"/>
                    <a:pt x="198247" y="2517140"/>
                  </a:cubicBezTo>
                  <a:cubicBezTo>
                    <a:pt x="198247" y="2532380"/>
                    <a:pt x="183007" y="2547620"/>
                    <a:pt x="167767" y="2547620"/>
                  </a:cubicBezTo>
                  <a:cubicBezTo>
                    <a:pt x="160147" y="2547620"/>
                    <a:pt x="160147" y="2547620"/>
                    <a:pt x="152527" y="2547620"/>
                  </a:cubicBezTo>
                  <a:close/>
                  <a:moveTo>
                    <a:pt x="6573520" y="2334006"/>
                  </a:moveTo>
                  <a:cubicBezTo>
                    <a:pt x="6565900" y="2318766"/>
                    <a:pt x="6581139" y="2295906"/>
                    <a:pt x="6596380" y="2288286"/>
                  </a:cubicBezTo>
                  <a:cubicBezTo>
                    <a:pt x="6619239" y="2280666"/>
                    <a:pt x="6642100" y="2288286"/>
                    <a:pt x="6649720" y="2311146"/>
                  </a:cubicBezTo>
                  <a:cubicBezTo>
                    <a:pt x="6657339" y="2334006"/>
                    <a:pt x="6642100" y="2349246"/>
                    <a:pt x="6626860" y="2356866"/>
                  </a:cubicBezTo>
                  <a:cubicBezTo>
                    <a:pt x="6619239" y="2364486"/>
                    <a:pt x="6611620" y="2364486"/>
                    <a:pt x="6611620" y="2364486"/>
                  </a:cubicBezTo>
                  <a:cubicBezTo>
                    <a:pt x="6596380" y="2364486"/>
                    <a:pt x="6581139" y="2349246"/>
                    <a:pt x="6573520" y="2334006"/>
                  </a:cubicBezTo>
                  <a:close/>
                  <a:moveTo>
                    <a:pt x="213487" y="2341626"/>
                  </a:moveTo>
                  <a:cubicBezTo>
                    <a:pt x="198247" y="2334006"/>
                    <a:pt x="183007" y="2311146"/>
                    <a:pt x="190627" y="2288159"/>
                  </a:cubicBezTo>
                  <a:cubicBezTo>
                    <a:pt x="198247" y="2272919"/>
                    <a:pt x="221107" y="2257679"/>
                    <a:pt x="243967" y="2265299"/>
                  </a:cubicBezTo>
                  <a:cubicBezTo>
                    <a:pt x="259207" y="2272919"/>
                    <a:pt x="274447" y="2295779"/>
                    <a:pt x="266827" y="2318766"/>
                  </a:cubicBezTo>
                  <a:cubicBezTo>
                    <a:pt x="259207" y="2334006"/>
                    <a:pt x="243967" y="2341626"/>
                    <a:pt x="228727" y="2341626"/>
                  </a:cubicBezTo>
                  <a:cubicBezTo>
                    <a:pt x="221107" y="2341626"/>
                    <a:pt x="221107" y="2341626"/>
                    <a:pt x="213487" y="2341626"/>
                  </a:cubicBezTo>
                  <a:close/>
                  <a:moveTo>
                    <a:pt x="6497320" y="2135632"/>
                  </a:moveTo>
                  <a:cubicBezTo>
                    <a:pt x="6489700" y="2120392"/>
                    <a:pt x="6504940" y="2097532"/>
                    <a:pt x="6520180" y="2089912"/>
                  </a:cubicBezTo>
                  <a:cubicBezTo>
                    <a:pt x="6543040" y="2082292"/>
                    <a:pt x="6565900" y="2089912"/>
                    <a:pt x="6573520" y="2105152"/>
                  </a:cubicBezTo>
                  <a:cubicBezTo>
                    <a:pt x="6581140" y="2128012"/>
                    <a:pt x="6565900" y="2150872"/>
                    <a:pt x="6550660" y="2158619"/>
                  </a:cubicBezTo>
                  <a:cubicBezTo>
                    <a:pt x="6543040" y="2158619"/>
                    <a:pt x="6543040" y="2158619"/>
                    <a:pt x="6535420" y="2158619"/>
                  </a:cubicBezTo>
                  <a:cubicBezTo>
                    <a:pt x="6520180" y="2158619"/>
                    <a:pt x="6504940" y="2150999"/>
                    <a:pt x="6497320" y="2135759"/>
                  </a:cubicBezTo>
                  <a:close/>
                  <a:moveTo>
                    <a:pt x="289814" y="2143379"/>
                  </a:moveTo>
                  <a:cubicBezTo>
                    <a:pt x="274574" y="2128139"/>
                    <a:pt x="259334" y="2112899"/>
                    <a:pt x="266954" y="2089912"/>
                  </a:cubicBezTo>
                  <a:cubicBezTo>
                    <a:pt x="274574" y="2067052"/>
                    <a:pt x="297434" y="2059432"/>
                    <a:pt x="320294" y="2067052"/>
                  </a:cubicBezTo>
                  <a:cubicBezTo>
                    <a:pt x="335534" y="2074672"/>
                    <a:pt x="350774" y="2097532"/>
                    <a:pt x="343154" y="2120519"/>
                  </a:cubicBezTo>
                  <a:cubicBezTo>
                    <a:pt x="335534" y="2135759"/>
                    <a:pt x="320294" y="2143379"/>
                    <a:pt x="305054" y="2143379"/>
                  </a:cubicBezTo>
                  <a:cubicBezTo>
                    <a:pt x="297434" y="2143379"/>
                    <a:pt x="297434" y="2143379"/>
                    <a:pt x="289814" y="2143379"/>
                  </a:cubicBezTo>
                  <a:close/>
                  <a:moveTo>
                    <a:pt x="6413373" y="1945005"/>
                  </a:moveTo>
                  <a:cubicBezTo>
                    <a:pt x="6405753" y="1922145"/>
                    <a:pt x="6413373" y="1899285"/>
                    <a:pt x="6428613" y="1891538"/>
                  </a:cubicBezTo>
                  <a:cubicBezTo>
                    <a:pt x="6451473" y="1883918"/>
                    <a:pt x="6474333" y="1891538"/>
                    <a:pt x="6481953" y="1914398"/>
                  </a:cubicBezTo>
                  <a:cubicBezTo>
                    <a:pt x="6489573" y="1929638"/>
                    <a:pt x="6481953" y="1952498"/>
                    <a:pt x="6466713" y="1960118"/>
                  </a:cubicBezTo>
                  <a:cubicBezTo>
                    <a:pt x="6459093" y="1967738"/>
                    <a:pt x="6451473" y="1967738"/>
                    <a:pt x="6443853" y="1967738"/>
                  </a:cubicBezTo>
                  <a:cubicBezTo>
                    <a:pt x="6436233" y="1967738"/>
                    <a:pt x="6420993" y="1960118"/>
                    <a:pt x="6413373" y="1944878"/>
                  </a:cubicBezTo>
                  <a:close/>
                  <a:moveTo>
                    <a:pt x="381254" y="1944878"/>
                  </a:moveTo>
                  <a:cubicBezTo>
                    <a:pt x="358394" y="1937258"/>
                    <a:pt x="350774" y="1914398"/>
                    <a:pt x="358394" y="1891411"/>
                  </a:cubicBezTo>
                  <a:cubicBezTo>
                    <a:pt x="373634" y="1876171"/>
                    <a:pt x="396494" y="1868551"/>
                    <a:pt x="411734" y="1876171"/>
                  </a:cubicBezTo>
                  <a:cubicBezTo>
                    <a:pt x="426974" y="1883791"/>
                    <a:pt x="434594" y="1906651"/>
                    <a:pt x="426974" y="1929638"/>
                  </a:cubicBezTo>
                  <a:cubicBezTo>
                    <a:pt x="419354" y="1937258"/>
                    <a:pt x="411734" y="1944878"/>
                    <a:pt x="396494" y="1944878"/>
                  </a:cubicBezTo>
                  <a:cubicBezTo>
                    <a:pt x="388874" y="1944878"/>
                    <a:pt x="381254" y="1944878"/>
                    <a:pt x="381254" y="1944878"/>
                  </a:cubicBezTo>
                  <a:close/>
                  <a:moveTo>
                    <a:pt x="6314186" y="1754124"/>
                  </a:moveTo>
                  <a:cubicBezTo>
                    <a:pt x="6306566" y="1738884"/>
                    <a:pt x="6306566" y="1716024"/>
                    <a:pt x="6329426" y="1708404"/>
                  </a:cubicBezTo>
                  <a:cubicBezTo>
                    <a:pt x="6344666" y="1693164"/>
                    <a:pt x="6367526" y="1700784"/>
                    <a:pt x="6382766" y="1716024"/>
                  </a:cubicBezTo>
                  <a:cubicBezTo>
                    <a:pt x="6390386" y="1738884"/>
                    <a:pt x="6382766" y="1761744"/>
                    <a:pt x="6367526" y="1769491"/>
                  </a:cubicBezTo>
                  <a:cubicBezTo>
                    <a:pt x="6359906" y="1777111"/>
                    <a:pt x="6352286" y="1777111"/>
                    <a:pt x="6344666" y="1777111"/>
                  </a:cubicBezTo>
                  <a:cubicBezTo>
                    <a:pt x="6329426" y="1777111"/>
                    <a:pt x="6321806" y="1769491"/>
                    <a:pt x="6314186" y="1754251"/>
                  </a:cubicBezTo>
                  <a:close/>
                  <a:moveTo>
                    <a:pt x="480441" y="1754251"/>
                  </a:moveTo>
                  <a:cubicBezTo>
                    <a:pt x="457581" y="1746631"/>
                    <a:pt x="449961" y="1723771"/>
                    <a:pt x="465201" y="1700784"/>
                  </a:cubicBezTo>
                  <a:cubicBezTo>
                    <a:pt x="472821" y="1685544"/>
                    <a:pt x="495681" y="1677924"/>
                    <a:pt x="518541" y="1685544"/>
                  </a:cubicBezTo>
                  <a:cubicBezTo>
                    <a:pt x="533781" y="1700784"/>
                    <a:pt x="541401" y="1723644"/>
                    <a:pt x="526161" y="1739011"/>
                  </a:cubicBezTo>
                  <a:cubicBezTo>
                    <a:pt x="518541" y="1754251"/>
                    <a:pt x="510921" y="1761871"/>
                    <a:pt x="495681" y="1761871"/>
                  </a:cubicBezTo>
                  <a:cubicBezTo>
                    <a:pt x="488061" y="1761871"/>
                    <a:pt x="480441" y="1754251"/>
                    <a:pt x="480441" y="1754251"/>
                  </a:cubicBezTo>
                  <a:close/>
                  <a:moveTo>
                    <a:pt x="6199886" y="1578737"/>
                  </a:moveTo>
                  <a:cubicBezTo>
                    <a:pt x="6199886" y="1571117"/>
                    <a:pt x="6199886" y="1571117"/>
                    <a:pt x="6199886" y="1571117"/>
                  </a:cubicBezTo>
                  <a:cubicBezTo>
                    <a:pt x="6184646" y="1555877"/>
                    <a:pt x="6192266" y="1533017"/>
                    <a:pt x="6207506" y="1517650"/>
                  </a:cubicBezTo>
                  <a:cubicBezTo>
                    <a:pt x="6230366" y="1510030"/>
                    <a:pt x="6253226" y="1510030"/>
                    <a:pt x="6260846" y="1532890"/>
                  </a:cubicBezTo>
                  <a:cubicBezTo>
                    <a:pt x="6268466" y="1532890"/>
                    <a:pt x="6268466" y="1532890"/>
                    <a:pt x="6268466" y="1532890"/>
                  </a:cubicBezTo>
                  <a:cubicBezTo>
                    <a:pt x="6276086" y="1555750"/>
                    <a:pt x="6276086" y="1578610"/>
                    <a:pt x="6253226" y="1586357"/>
                  </a:cubicBezTo>
                  <a:cubicBezTo>
                    <a:pt x="6245606" y="1593977"/>
                    <a:pt x="6237986" y="1593977"/>
                    <a:pt x="6230366" y="1593977"/>
                  </a:cubicBezTo>
                  <a:cubicBezTo>
                    <a:pt x="6222746" y="1593977"/>
                    <a:pt x="6207506" y="1586357"/>
                    <a:pt x="6199886" y="1578737"/>
                  </a:cubicBezTo>
                  <a:close/>
                  <a:moveTo>
                    <a:pt x="587248" y="1571117"/>
                  </a:moveTo>
                  <a:cubicBezTo>
                    <a:pt x="572008" y="1555877"/>
                    <a:pt x="564388" y="1533017"/>
                    <a:pt x="579628" y="1517650"/>
                  </a:cubicBezTo>
                  <a:cubicBezTo>
                    <a:pt x="587248" y="1502410"/>
                    <a:pt x="610108" y="1494790"/>
                    <a:pt x="632968" y="1510030"/>
                  </a:cubicBezTo>
                  <a:cubicBezTo>
                    <a:pt x="648208" y="1517650"/>
                    <a:pt x="655828" y="1540510"/>
                    <a:pt x="640588" y="1563497"/>
                  </a:cubicBezTo>
                  <a:cubicBezTo>
                    <a:pt x="632968" y="1571117"/>
                    <a:pt x="625348" y="1578737"/>
                    <a:pt x="610108" y="1578737"/>
                  </a:cubicBezTo>
                  <a:cubicBezTo>
                    <a:pt x="602488" y="1578737"/>
                    <a:pt x="594868" y="1578737"/>
                    <a:pt x="587248" y="1571117"/>
                  </a:cubicBezTo>
                  <a:close/>
                  <a:moveTo>
                    <a:pt x="6077839" y="1403223"/>
                  </a:moveTo>
                  <a:cubicBezTo>
                    <a:pt x="6062599" y="1380363"/>
                    <a:pt x="6070219" y="1357503"/>
                    <a:pt x="6085459" y="1349756"/>
                  </a:cubicBezTo>
                  <a:cubicBezTo>
                    <a:pt x="6100699" y="1334516"/>
                    <a:pt x="6123559" y="1334516"/>
                    <a:pt x="6138799" y="1357376"/>
                  </a:cubicBezTo>
                  <a:cubicBezTo>
                    <a:pt x="6146419" y="1372616"/>
                    <a:pt x="6146419" y="1395476"/>
                    <a:pt x="6131179" y="1410843"/>
                  </a:cubicBezTo>
                  <a:cubicBezTo>
                    <a:pt x="6123559" y="1410843"/>
                    <a:pt x="6115939" y="1418463"/>
                    <a:pt x="6108319" y="1418463"/>
                  </a:cubicBezTo>
                  <a:cubicBezTo>
                    <a:pt x="6093079" y="1418463"/>
                    <a:pt x="6085459" y="1410843"/>
                    <a:pt x="6077839" y="1403223"/>
                  </a:cubicBezTo>
                  <a:close/>
                  <a:moveTo>
                    <a:pt x="709168" y="1395603"/>
                  </a:moveTo>
                  <a:cubicBezTo>
                    <a:pt x="693928" y="1380363"/>
                    <a:pt x="693928" y="1357503"/>
                    <a:pt x="701548" y="1342136"/>
                  </a:cubicBezTo>
                  <a:cubicBezTo>
                    <a:pt x="716788" y="1326896"/>
                    <a:pt x="739648" y="1319276"/>
                    <a:pt x="754888" y="1334516"/>
                  </a:cubicBezTo>
                  <a:cubicBezTo>
                    <a:pt x="777748" y="1349756"/>
                    <a:pt x="777748" y="1372616"/>
                    <a:pt x="762508" y="1387983"/>
                  </a:cubicBezTo>
                  <a:cubicBezTo>
                    <a:pt x="754888" y="1395603"/>
                    <a:pt x="747268" y="1403223"/>
                    <a:pt x="732028" y="1403223"/>
                  </a:cubicBezTo>
                  <a:cubicBezTo>
                    <a:pt x="724408" y="1403223"/>
                    <a:pt x="716788" y="1403223"/>
                    <a:pt x="709168" y="1395603"/>
                  </a:cubicBezTo>
                  <a:close/>
                  <a:moveTo>
                    <a:pt x="5940552" y="1235456"/>
                  </a:moveTo>
                  <a:cubicBezTo>
                    <a:pt x="5932932" y="1220216"/>
                    <a:pt x="5932932" y="1197356"/>
                    <a:pt x="5948172" y="1181989"/>
                  </a:cubicBezTo>
                  <a:cubicBezTo>
                    <a:pt x="5963412" y="1166749"/>
                    <a:pt x="5986272" y="1166749"/>
                    <a:pt x="6001512" y="1181989"/>
                  </a:cubicBezTo>
                  <a:cubicBezTo>
                    <a:pt x="6016752" y="1204849"/>
                    <a:pt x="6009132" y="1227709"/>
                    <a:pt x="5993892" y="1243076"/>
                  </a:cubicBezTo>
                  <a:cubicBezTo>
                    <a:pt x="5986272" y="1243076"/>
                    <a:pt x="5978652" y="1250696"/>
                    <a:pt x="5971032" y="1250696"/>
                  </a:cubicBezTo>
                  <a:cubicBezTo>
                    <a:pt x="5963412" y="1250696"/>
                    <a:pt x="5948172" y="1243076"/>
                    <a:pt x="5940552" y="1235456"/>
                  </a:cubicBezTo>
                  <a:close/>
                  <a:moveTo>
                    <a:pt x="846455" y="1227836"/>
                  </a:moveTo>
                  <a:cubicBezTo>
                    <a:pt x="831215" y="1212596"/>
                    <a:pt x="831215" y="1189736"/>
                    <a:pt x="838835" y="1174369"/>
                  </a:cubicBezTo>
                  <a:cubicBezTo>
                    <a:pt x="854075" y="1159129"/>
                    <a:pt x="876935" y="1159129"/>
                    <a:pt x="892175" y="1174369"/>
                  </a:cubicBezTo>
                  <a:cubicBezTo>
                    <a:pt x="907415" y="1181989"/>
                    <a:pt x="915035" y="1204849"/>
                    <a:pt x="899795" y="1227836"/>
                  </a:cubicBezTo>
                  <a:cubicBezTo>
                    <a:pt x="892175" y="1235456"/>
                    <a:pt x="884555" y="1235456"/>
                    <a:pt x="869315" y="1235456"/>
                  </a:cubicBezTo>
                  <a:cubicBezTo>
                    <a:pt x="861695" y="1235456"/>
                    <a:pt x="854075" y="1235456"/>
                    <a:pt x="846455" y="1227836"/>
                  </a:cubicBezTo>
                  <a:close/>
                  <a:moveTo>
                    <a:pt x="5803265" y="1082802"/>
                  </a:moveTo>
                  <a:cubicBezTo>
                    <a:pt x="5788025" y="1067562"/>
                    <a:pt x="5788025" y="1037082"/>
                    <a:pt x="5803265" y="1029335"/>
                  </a:cubicBezTo>
                  <a:cubicBezTo>
                    <a:pt x="5818505" y="1014095"/>
                    <a:pt x="5841365" y="1014095"/>
                    <a:pt x="5856605" y="1029335"/>
                  </a:cubicBezTo>
                  <a:cubicBezTo>
                    <a:pt x="5871845" y="1044575"/>
                    <a:pt x="5871845" y="1067435"/>
                    <a:pt x="5856605" y="1082802"/>
                  </a:cubicBezTo>
                  <a:cubicBezTo>
                    <a:pt x="5848985" y="1090422"/>
                    <a:pt x="5833745" y="1090422"/>
                    <a:pt x="5826125" y="1090422"/>
                  </a:cubicBezTo>
                  <a:cubicBezTo>
                    <a:pt x="5818505" y="1090422"/>
                    <a:pt x="5810885" y="1090422"/>
                    <a:pt x="5803265" y="1082802"/>
                  </a:cubicBezTo>
                  <a:close/>
                  <a:moveTo>
                    <a:pt x="991362" y="1067562"/>
                  </a:moveTo>
                  <a:cubicBezTo>
                    <a:pt x="976122" y="1052322"/>
                    <a:pt x="976122" y="1029462"/>
                    <a:pt x="991362" y="1014095"/>
                  </a:cubicBezTo>
                  <a:cubicBezTo>
                    <a:pt x="1006602" y="998855"/>
                    <a:pt x="1029462" y="998855"/>
                    <a:pt x="1044702" y="1014095"/>
                  </a:cubicBezTo>
                  <a:cubicBezTo>
                    <a:pt x="1059942" y="1029335"/>
                    <a:pt x="1059942" y="1052195"/>
                    <a:pt x="1044702" y="1067562"/>
                  </a:cubicBezTo>
                  <a:cubicBezTo>
                    <a:pt x="1037082" y="1075182"/>
                    <a:pt x="1029462" y="1082802"/>
                    <a:pt x="1014222" y="1082802"/>
                  </a:cubicBezTo>
                  <a:cubicBezTo>
                    <a:pt x="1006602" y="1082802"/>
                    <a:pt x="998982" y="1075182"/>
                    <a:pt x="991362" y="1067562"/>
                  </a:cubicBezTo>
                  <a:close/>
                  <a:moveTo>
                    <a:pt x="5643118" y="930275"/>
                  </a:moveTo>
                  <a:cubicBezTo>
                    <a:pt x="5627878" y="922655"/>
                    <a:pt x="5627878" y="892175"/>
                    <a:pt x="5643118" y="876808"/>
                  </a:cubicBezTo>
                  <a:cubicBezTo>
                    <a:pt x="5658358" y="861568"/>
                    <a:pt x="5681218" y="861568"/>
                    <a:pt x="5696458" y="876808"/>
                  </a:cubicBezTo>
                  <a:cubicBezTo>
                    <a:pt x="5711698" y="892048"/>
                    <a:pt x="5711698" y="914908"/>
                    <a:pt x="5704078" y="930275"/>
                  </a:cubicBezTo>
                  <a:cubicBezTo>
                    <a:pt x="5696458" y="937895"/>
                    <a:pt x="5681218" y="945515"/>
                    <a:pt x="5673598" y="945515"/>
                  </a:cubicBezTo>
                  <a:cubicBezTo>
                    <a:pt x="5665978" y="945515"/>
                    <a:pt x="5650738" y="937895"/>
                    <a:pt x="5643118" y="930275"/>
                  </a:cubicBezTo>
                  <a:close/>
                  <a:moveTo>
                    <a:pt x="1143889" y="922655"/>
                  </a:moveTo>
                  <a:cubicBezTo>
                    <a:pt x="1128649" y="907415"/>
                    <a:pt x="1128649" y="876935"/>
                    <a:pt x="1143889" y="869188"/>
                  </a:cubicBezTo>
                  <a:cubicBezTo>
                    <a:pt x="1159129" y="853948"/>
                    <a:pt x="1189609" y="853948"/>
                    <a:pt x="1197229" y="869188"/>
                  </a:cubicBezTo>
                  <a:cubicBezTo>
                    <a:pt x="1212469" y="884428"/>
                    <a:pt x="1212469" y="907288"/>
                    <a:pt x="1197229" y="922655"/>
                  </a:cubicBezTo>
                  <a:cubicBezTo>
                    <a:pt x="1189609" y="930275"/>
                    <a:pt x="1181989" y="930275"/>
                    <a:pt x="1174369" y="930275"/>
                  </a:cubicBezTo>
                  <a:cubicBezTo>
                    <a:pt x="1159129" y="930275"/>
                    <a:pt x="1151509" y="930275"/>
                    <a:pt x="1143889" y="922655"/>
                  </a:cubicBezTo>
                  <a:close/>
                  <a:moveTo>
                    <a:pt x="5482971" y="792861"/>
                  </a:moveTo>
                  <a:cubicBezTo>
                    <a:pt x="5467731" y="785241"/>
                    <a:pt x="5467731" y="762381"/>
                    <a:pt x="5475351" y="739394"/>
                  </a:cubicBezTo>
                  <a:cubicBezTo>
                    <a:pt x="5490591" y="724154"/>
                    <a:pt x="5513451" y="724154"/>
                    <a:pt x="5528691" y="739394"/>
                  </a:cubicBezTo>
                  <a:cubicBezTo>
                    <a:pt x="5551551" y="747014"/>
                    <a:pt x="5551551" y="769874"/>
                    <a:pt x="5536311" y="792861"/>
                  </a:cubicBezTo>
                  <a:cubicBezTo>
                    <a:pt x="5528691" y="800481"/>
                    <a:pt x="5521071" y="808101"/>
                    <a:pt x="5505831" y="808101"/>
                  </a:cubicBezTo>
                  <a:cubicBezTo>
                    <a:pt x="5498211" y="808101"/>
                    <a:pt x="5490591" y="800481"/>
                    <a:pt x="5482971" y="792861"/>
                  </a:cubicBezTo>
                  <a:close/>
                  <a:moveTo>
                    <a:pt x="1304036" y="777621"/>
                  </a:moveTo>
                  <a:cubicBezTo>
                    <a:pt x="1296416" y="762381"/>
                    <a:pt x="1296416" y="739521"/>
                    <a:pt x="1311656" y="724154"/>
                  </a:cubicBezTo>
                  <a:cubicBezTo>
                    <a:pt x="1326896" y="716534"/>
                    <a:pt x="1349756" y="716534"/>
                    <a:pt x="1364996" y="731774"/>
                  </a:cubicBezTo>
                  <a:cubicBezTo>
                    <a:pt x="1380236" y="747014"/>
                    <a:pt x="1372616" y="777494"/>
                    <a:pt x="1357376" y="785241"/>
                  </a:cubicBezTo>
                  <a:cubicBezTo>
                    <a:pt x="1349756" y="792861"/>
                    <a:pt x="1342136" y="792861"/>
                    <a:pt x="1334516" y="792861"/>
                  </a:cubicBezTo>
                  <a:cubicBezTo>
                    <a:pt x="1326896" y="792861"/>
                    <a:pt x="1311656" y="792861"/>
                    <a:pt x="1304036" y="777621"/>
                  </a:cubicBezTo>
                  <a:close/>
                  <a:moveTo>
                    <a:pt x="5315204" y="670814"/>
                  </a:moveTo>
                  <a:cubicBezTo>
                    <a:pt x="5299964" y="655574"/>
                    <a:pt x="5292344" y="632714"/>
                    <a:pt x="5307584" y="617347"/>
                  </a:cubicBezTo>
                  <a:cubicBezTo>
                    <a:pt x="5315204" y="602107"/>
                    <a:pt x="5338064" y="594487"/>
                    <a:pt x="5360924" y="609727"/>
                  </a:cubicBezTo>
                  <a:cubicBezTo>
                    <a:pt x="5376164" y="617347"/>
                    <a:pt x="5376164" y="640207"/>
                    <a:pt x="5368544" y="663194"/>
                  </a:cubicBezTo>
                  <a:cubicBezTo>
                    <a:pt x="5360924" y="670814"/>
                    <a:pt x="5345684" y="678434"/>
                    <a:pt x="5338064" y="678434"/>
                  </a:cubicBezTo>
                  <a:cubicBezTo>
                    <a:pt x="5330444" y="678434"/>
                    <a:pt x="5322824" y="678434"/>
                    <a:pt x="5315204" y="670814"/>
                  </a:cubicBezTo>
                  <a:close/>
                  <a:moveTo>
                    <a:pt x="1479423" y="655574"/>
                  </a:moveTo>
                  <a:cubicBezTo>
                    <a:pt x="1464183" y="632714"/>
                    <a:pt x="1471803" y="609854"/>
                    <a:pt x="1487043" y="602107"/>
                  </a:cubicBezTo>
                  <a:cubicBezTo>
                    <a:pt x="1502283" y="586867"/>
                    <a:pt x="1525143" y="594487"/>
                    <a:pt x="1540383" y="609727"/>
                  </a:cubicBezTo>
                  <a:cubicBezTo>
                    <a:pt x="1548003" y="624967"/>
                    <a:pt x="1548003" y="647827"/>
                    <a:pt x="1532763" y="663194"/>
                  </a:cubicBezTo>
                  <a:cubicBezTo>
                    <a:pt x="1525143" y="663194"/>
                    <a:pt x="1517523" y="670814"/>
                    <a:pt x="1509903" y="670814"/>
                  </a:cubicBezTo>
                  <a:cubicBezTo>
                    <a:pt x="1494663" y="670814"/>
                    <a:pt x="1487043" y="663194"/>
                    <a:pt x="1479423" y="655574"/>
                  </a:cubicBezTo>
                  <a:close/>
                  <a:moveTo>
                    <a:pt x="5139817" y="556387"/>
                  </a:moveTo>
                  <a:cubicBezTo>
                    <a:pt x="5116957" y="541147"/>
                    <a:pt x="5109337" y="518287"/>
                    <a:pt x="5124577" y="502920"/>
                  </a:cubicBezTo>
                  <a:cubicBezTo>
                    <a:pt x="5132197" y="487680"/>
                    <a:pt x="5155057" y="480060"/>
                    <a:pt x="5177917" y="487680"/>
                  </a:cubicBezTo>
                  <a:cubicBezTo>
                    <a:pt x="5193157" y="502920"/>
                    <a:pt x="5200777" y="525780"/>
                    <a:pt x="5185537" y="541147"/>
                  </a:cubicBezTo>
                  <a:cubicBezTo>
                    <a:pt x="5185537" y="556387"/>
                    <a:pt x="5170297" y="564007"/>
                    <a:pt x="5155057" y="564007"/>
                  </a:cubicBezTo>
                  <a:cubicBezTo>
                    <a:pt x="5147437" y="564007"/>
                    <a:pt x="5139817" y="556387"/>
                    <a:pt x="5139817" y="556387"/>
                  </a:cubicBezTo>
                  <a:close/>
                  <a:moveTo>
                    <a:pt x="1654810" y="533527"/>
                  </a:moveTo>
                  <a:cubicBezTo>
                    <a:pt x="1647190" y="518287"/>
                    <a:pt x="1654810" y="495427"/>
                    <a:pt x="1670050" y="480060"/>
                  </a:cubicBezTo>
                  <a:cubicBezTo>
                    <a:pt x="1685290" y="472440"/>
                    <a:pt x="1708150" y="480060"/>
                    <a:pt x="1723390" y="495300"/>
                  </a:cubicBezTo>
                  <a:cubicBezTo>
                    <a:pt x="1731010" y="510540"/>
                    <a:pt x="1723390" y="533400"/>
                    <a:pt x="1708150" y="548767"/>
                  </a:cubicBezTo>
                  <a:cubicBezTo>
                    <a:pt x="1700530" y="548767"/>
                    <a:pt x="1692910" y="556387"/>
                    <a:pt x="1685290" y="556387"/>
                  </a:cubicBezTo>
                  <a:cubicBezTo>
                    <a:pt x="1677670" y="556387"/>
                    <a:pt x="1662430" y="548767"/>
                    <a:pt x="1654810" y="533527"/>
                  </a:cubicBezTo>
                  <a:close/>
                  <a:moveTo>
                    <a:pt x="4949190" y="449580"/>
                  </a:moveTo>
                  <a:cubicBezTo>
                    <a:pt x="4933950" y="441960"/>
                    <a:pt x="4926330" y="419100"/>
                    <a:pt x="4933950" y="403860"/>
                  </a:cubicBezTo>
                  <a:cubicBezTo>
                    <a:pt x="4949190" y="381000"/>
                    <a:pt x="4972050" y="373380"/>
                    <a:pt x="4987290" y="381000"/>
                  </a:cubicBezTo>
                  <a:cubicBezTo>
                    <a:pt x="5002530" y="396240"/>
                    <a:pt x="5010150" y="419100"/>
                    <a:pt x="5002530" y="434467"/>
                  </a:cubicBezTo>
                  <a:cubicBezTo>
                    <a:pt x="4994910" y="449707"/>
                    <a:pt x="4979670" y="457327"/>
                    <a:pt x="4972050" y="457327"/>
                  </a:cubicBezTo>
                  <a:cubicBezTo>
                    <a:pt x="4964430" y="457327"/>
                    <a:pt x="4956810" y="457327"/>
                    <a:pt x="4949190" y="449707"/>
                  </a:cubicBezTo>
                  <a:close/>
                  <a:moveTo>
                    <a:pt x="1845437" y="426847"/>
                  </a:moveTo>
                  <a:cubicBezTo>
                    <a:pt x="1830197" y="411607"/>
                    <a:pt x="1837817" y="388747"/>
                    <a:pt x="1860677" y="381127"/>
                  </a:cubicBezTo>
                  <a:cubicBezTo>
                    <a:pt x="1875917" y="365887"/>
                    <a:pt x="1898777" y="373507"/>
                    <a:pt x="1906397" y="396367"/>
                  </a:cubicBezTo>
                  <a:cubicBezTo>
                    <a:pt x="1921637" y="411607"/>
                    <a:pt x="1914017" y="434467"/>
                    <a:pt x="1891157" y="442087"/>
                  </a:cubicBezTo>
                  <a:cubicBezTo>
                    <a:pt x="1891157" y="449707"/>
                    <a:pt x="1883537" y="449707"/>
                    <a:pt x="1875917" y="449707"/>
                  </a:cubicBezTo>
                  <a:cubicBezTo>
                    <a:pt x="1860677" y="449707"/>
                    <a:pt x="1845437" y="442087"/>
                    <a:pt x="1845437" y="426847"/>
                  </a:cubicBezTo>
                  <a:close/>
                  <a:moveTo>
                    <a:pt x="4758563" y="358140"/>
                  </a:moveTo>
                  <a:cubicBezTo>
                    <a:pt x="4743323" y="350520"/>
                    <a:pt x="4735703" y="327660"/>
                    <a:pt x="4743323" y="312420"/>
                  </a:cubicBezTo>
                  <a:cubicBezTo>
                    <a:pt x="4750943" y="289560"/>
                    <a:pt x="4773803" y="281940"/>
                    <a:pt x="4789043" y="289560"/>
                  </a:cubicBezTo>
                  <a:cubicBezTo>
                    <a:pt x="4811903" y="297180"/>
                    <a:pt x="4819523" y="320040"/>
                    <a:pt x="4811903" y="343027"/>
                  </a:cubicBezTo>
                  <a:cubicBezTo>
                    <a:pt x="4804283" y="358267"/>
                    <a:pt x="4789043" y="365887"/>
                    <a:pt x="4773803" y="365887"/>
                  </a:cubicBezTo>
                  <a:cubicBezTo>
                    <a:pt x="4773803" y="365887"/>
                    <a:pt x="4766183" y="365887"/>
                    <a:pt x="4758563" y="358267"/>
                  </a:cubicBezTo>
                  <a:close/>
                  <a:moveTo>
                    <a:pt x="2036064" y="335407"/>
                  </a:moveTo>
                  <a:cubicBezTo>
                    <a:pt x="2028444" y="312547"/>
                    <a:pt x="2036064" y="289687"/>
                    <a:pt x="2051304" y="281940"/>
                  </a:cubicBezTo>
                  <a:cubicBezTo>
                    <a:pt x="2074164" y="274320"/>
                    <a:pt x="2097024" y="281940"/>
                    <a:pt x="2104644" y="304800"/>
                  </a:cubicBezTo>
                  <a:cubicBezTo>
                    <a:pt x="2112264" y="320040"/>
                    <a:pt x="2104644" y="342900"/>
                    <a:pt x="2081784" y="358267"/>
                  </a:cubicBezTo>
                  <a:cubicBezTo>
                    <a:pt x="2081784" y="358267"/>
                    <a:pt x="2074164" y="358267"/>
                    <a:pt x="2066544" y="358267"/>
                  </a:cubicBezTo>
                  <a:cubicBezTo>
                    <a:pt x="2051304" y="358267"/>
                    <a:pt x="2043684" y="350647"/>
                    <a:pt x="2036064" y="335407"/>
                  </a:cubicBezTo>
                  <a:close/>
                  <a:moveTo>
                    <a:pt x="4567809" y="281940"/>
                  </a:moveTo>
                  <a:cubicBezTo>
                    <a:pt x="4544949" y="274320"/>
                    <a:pt x="4537329" y="251460"/>
                    <a:pt x="4544949" y="228473"/>
                  </a:cubicBezTo>
                  <a:cubicBezTo>
                    <a:pt x="4552569" y="213233"/>
                    <a:pt x="4567809" y="205613"/>
                    <a:pt x="4590669" y="213233"/>
                  </a:cubicBezTo>
                  <a:cubicBezTo>
                    <a:pt x="4613529" y="213233"/>
                    <a:pt x="4621149" y="236093"/>
                    <a:pt x="4613529" y="258953"/>
                  </a:cubicBezTo>
                  <a:cubicBezTo>
                    <a:pt x="4605909" y="274193"/>
                    <a:pt x="4590669" y="281813"/>
                    <a:pt x="4575429" y="281813"/>
                  </a:cubicBezTo>
                  <a:cubicBezTo>
                    <a:pt x="4575429" y="281813"/>
                    <a:pt x="4567809" y="281813"/>
                    <a:pt x="4567809" y="281813"/>
                  </a:cubicBezTo>
                  <a:close/>
                  <a:moveTo>
                    <a:pt x="2234311" y="251333"/>
                  </a:moveTo>
                  <a:cubicBezTo>
                    <a:pt x="2226691" y="236093"/>
                    <a:pt x="2234311" y="213233"/>
                    <a:pt x="2257171" y="205613"/>
                  </a:cubicBezTo>
                  <a:cubicBezTo>
                    <a:pt x="2272411" y="197993"/>
                    <a:pt x="2295271" y="205613"/>
                    <a:pt x="2302891" y="228473"/>
                  </a:cubicBezTo>
                  <a:cubicBezTo>
                    <a:pt x="2310511" y="243713"/>
                    <a:pt x="2302891" y="266573"/>
                    <a:pt x="2280031" y="274193"/>
                  </a:cubicBezTo>
                  <a:cubicBezTo>
                    <a:pt x="2280031" y="274193"/>
                    <a:pt x="2272411" y="281813"/>
                    <a:pt x="2272411" y="281813"/>
                  </a:cubicBezTo>
                  <a:cubicBezTo>
                    <a:pt x="2249551" y="281813"/>
                    <a:pt x="2241931" y="266573"/>
                    <a:pt x="2234311" y="251333"/>
                  </a:cubicBezTo>
                  <a:close/>
                  <a:moveTo>
                    <a:pt x="4361942" y="213233"/>
                  </a:moveTo>
                  <a:cubicBezTo>
                    <a:pt x="4346702" y="205613"/>
                    <a:pt x="4331462" y="190373"/>
                    <a:pt x="4339082" y="167513"/>
                  </a:cubicBezTo>
                  <a:cubicBezTo>
                    <a:pt x="4346702" y="144653"/>
                    <a:pt x="4361942" y="137033"/>
                    <a:pt x="4384802" y="144653"/>
                  </a:cubicBezTo>
                  <a:cubicBezTo>
                    <a:pt x="4407662" y="144653"/>
                    <a:pt x="4415282" y="167513"/>
                    <a:pt x="4407662" y="190373"/>
                  </a:cubicBezTo>
                  <a:cubicBezTo>
                    <a:pt x="4407662" y="205613"/>
                    <a:pt x="4392422" y="213233"/>
                    <a:pt x="4377182" y="213233"/>
                  </a:cubicBezTo>
                  <a:cubicBezTo>
                    <a:pt x="4369562" y="213233"/>
                    <a:pt x="4369562" y="213233"/>
                    <a:pt x="4361942" y="213233"/>
                  </a:cubicBezTo>
                  <a:close/>
                  <a:moveTo>
                    <a:pt x="2432558" y="182753"/>
                  </a:moveTo>
                  <a:cubicBezTo>
                    <a:pt x="2432558" y="167513"/>
                    <a:pt x="2440178" y="144653"/>
                    <a:pt x="2463038" y="137033"/>
                  </a:cubicBezTo>
                  <a:cubicBezTo>
                    <a:pt x="2478278" y="129413"/>
                    <a:pt x="2501138" y="144653"/>
                    <a:pt x="2508758" y="159893"/>
                  </a:cubicBezTo>
                  <a:cubicBezTo>
                    <a:pt x="2516378" y="182753"/>
                    <a:pt x="2501138" y="205613"/>
                    <a:pt x="2485898" y="213360"/>
                  </a:cubicBezTo>
                  <a:cubicBezTo>
                    <a:pt x="2478278" y="213360"/>
                    <a:pt x="2478278" y="213360"/>
                    <a:pt x="2470658" y="213360"/>
                  </a:cubicBezTo>
                  <a:cubicBezTo>
                    <a:pt x="2455418" y="213360"/>
                    <a:pt x="2440178" y="198120"/>
                    <a:pt x="2432558" y="182880"/>
                  </a:cubicBezTo>
                  <a:close/>
                  <a:moveTo>
                    <a:pt x="4155948" y="160020"/>
                  </a:moveTo>
                  <a:cubicBezTo>
                    <a:pt x="4140708" y="160020"/>
                    <a:pt x="4125468" y="137160"/>
                    <a:pt x="4133088" y="114300"/>
                  </a:cubicBezTo>
                  <a:cubicBezTo>
                    <a:pt x="4133088" y="91440"/>
                    <a:pt x="4155948" y="83820"/>
                    <a:pt x="4178808" y="83820"/>
                  </a:cubicBezTo>
                  <a:cubicBezTo>
                    <a:pt x="4194048" y="91440"/>
                    <a:pt x="4209288" y="114300"/>
                    <a:pt x="4201668" y="129540"/>
                  </a:cubicBezTo>
                  <a:cubicBezTo>
                    <a:pt x="4201668" y="152400"/>
                    <a:pt x="4186428" y="160020"/>
                    <a:pt x="4163568" y="160020"/>
                  </a:cubicBezTo>
                  <a:cubicBezTo>
                    <a:pt x="4163568" y="160020"/>
                    <a:pt x="4163568" y="160020"/>
                    <a:pt x="4155948" y="160020"/>
                  </a:cubicBezTo>
                  <a:close/>
                  <a:moveTo>
                    <a:pt x="2646045" y="129540"/>
                  </a:moveTo>
                  <a:cubicBezTo>
                    <a:pt x="2638425" y="106680"/>
                    <a:pt x="2653665" y="91440"/>
                    <a:pt x="2668905" y="83820"/>
                  </a:cubicBezTo>
                  <a:cubicBezTo>
                    <a:pt x="2691765" y="76200"/>
                    <a:pt x="2714625" y="91440"/>
                    <a:pt x="2714625" y="114300"/>
                  </a:cubicBezTo>
                  <a:cubicBezTo>
                    <a:pt x="2722245" y="129540"/>
                    <a:pt x="2707005" y="152400"/>
                    <a:pt x="2684145" y="160020"/>
                  </a:cubicBezTo>
                  <a:cubicBezTo>
                    <a:pt x="2684145" y="160020"/>
                    <a:pt x="2684145" y="160020"/>
                    <a:pt x="2676525" y="160020"/>
                  </a:cubicBezTo>
                  <a:cubicBezTo>
                    <a:pt x="2661285" y="160020"/>
                    <a:pt x="2646045" y="144780"/>
                    <a:pt x="2646045" y="129540"/>
                  </a:cubicBezTo>
                  <a:close/>
                  <a:moveTo>
                    <a:pt x="3950081" y="121920"/>
                  </a:moveTo>
                  <a:cubicBezTo>
                    <a:pt x="3927221" y="114300"/>
                    <a:pt x="3919601" y="99060"/>
                    <a:pt x="3919601" y="76200"/>
                  </a:cubicBezTo>
                  <a:cubicBezTo>
                    <a:pt x="3919601" y="53340"/>
                    <a:pt x="3942461" y="45720"/>
                    <a:pt x="3965321" y="45720"/>
                  </a:cubicBezTo>
                  <a:cubicBezTo>
                    <a:pt x="3980561" y="45720"/>
                    <a:pt x="3995801" y="68580"/>
                    <a:pt x="3995801" y="91440"/>
                  </a:cubicBezTo>
                  <a:cubicBezTo>
                    <a:pt x="3988181" y="106680"/>
                    <a:pt x="3972941" y="121920"/>
                    <a:pt x="3957701" y="121920"/>
                  </a:cubicBezTo>
                  <a:cubicBezTo>
                    <a:pt x="3957701" y="121920"/>
                    <a:pt x="3950081" y="121920"/>
                    <a:pt x="3950081" y="121920"/>
                  </a:cubicBezTo>
                  <a:close/>
                  <a:moveTo>
                    <a:pt x="2851912" y="83820"/>
                  </a:moveTo>
                  <a:cubicBezTo>
                    <a:pt x="2851912" y="68580"/>
                    <a:pt x="2867152" y="45720"/>
                    <a:pt x="2882392" y="45720"/>
                  </a:cubicBezTo>
                  <a:cubicBezTo>
                    <a:pt x="2905252" y="38100"/>
                    <a:pt x="2928112" y="53340"/>
                    <a:pt x="2928112" y="76200"/>
                  </a:cubicBezTo>
                  <a:cubicBezTo>
                    <a:pt x="2928112" y="99060"/>
                    <a:pt x="2920492" y="114300"/>
                    <a:pt x="2897632" y="121920"/>
                  </a:cubicBezTo>
                  <a:cubicBezTo>
                    <a:pt x="2897632" y="121920"/>
                    <a:pt x="2890012" y="121920"/>
                    <a:pt x="2890012" y="121920"/>
                  </a:cubicBezTo>
                  <a:cubicBezTo>
                    <a:pt x="2874772" y="121920"/>
                    <a:pt x="2851912" y="106680"/>
                    <a:pt x="2851912" y="83820"/>
                  </a:cubicBezTo>
                  <a:close/>
                  <a:moveTo>
                    <a:pt x="3744087" y="91440"/>
                  </a:moveTo>
                  <a:cubicBezTo>
                    <a:pt x="3721227" y="91440"/>
                    <a:pt x="3705987" y="76200"/>
                    <a:pt x="3705987" y="53340"/>
                  </a:cubicBezTo>
                  <a:cubicBezTo>
                    <a:pt x="3705987" y="30480"/>
                    <a:pt x="3728847" y="15240"/>
                    <a:pt x="3751707" y="15240"/>
                  </a:cubicBezTo>
                  <a:cubicBezTo>
                    <a:pt x="3766947" y="22860"/>
                    <a:pt x="3782187" y="38100"/>
                    <a:pt x="3782187" y="60960"/>
                  </a:cubicBezTo>
                  <a:cubicBezTo>
                    <a:pt x="3782187" y="76200"/>
                    <a:pt x="3766947" y="91440"/>
                    <a:pt x="3744087" y="91440"/>
                  </a:cubicBezTo>
                  <a:close/>
                  <a:moveTo>
                    <a:pt x="3065399" y="60960"/>
                  </a:moveTo>
                  <a:cubicBezTo>
                    <a:pt x="3065399" y="38100"/>
                    <a:pt x="3080639" y="15240"/>
                    <a:pt x="3095879" y="15240"/>
                  </a:cubicBezTo>
                  <a:cubicBezTo>
                    <a:pt x="3118739" y="15240"/>
                    <a:pt x="3141599" y="30480"/>
                    <a:pt x="3141599" y="53340"/>
                  </a:cubicBezTo>
                  <a:cubicBezTo>
                    <a:pt x="3141599" y="68580"/>
                    <a:pt x="3126359" y="91440"/>
                    <a:pt x="3103499" y="91440"/>
                  </a:cubicBezTo>
                  <a:cubicBezTo>
                    <a:pt x="3080639" y="91440"/>
                    <a:pt x="3065399" y="76200"/>
                    <a:pt x="3065399" y="60960"/>
                  </a:cubicBezTo>
                  <a:close/>
                  <a:moveTo>
                    <a:pt x="3530600" y="83820"/>
                  </a:moveTo>
                  <a:cubicBezTo>
                    <a:pt x="3507740" y="76200"/>
                    <a:pt x="3492500" y="60960"/>
                    <a:pt x="3492500" y="38100"/>
                  </a:cubicBezTo>
                  <a:cubicBezTo>
                    <a:pt x="3492500" y="22860"/>
                    <a:pt x="3507740" y="0"/>
                    <a:pt x="3530600" y="7620"/>
                  </a:cubicBezTo>
                  <a:cubicBezTo>
                    <a:pt x="3553460" y="7620"/>
                    <a:pt x="3568700" y="22860"/>
                    <a:pt x="3568700" y="45720"/>
                  </a:cubicBezTo>
                  <a:cubicBezTo>
                    <a:pt x="3568700" y="60960"/>
                    <a:pt x="3553460" y="83820"/>
                    <a:pt x="3530600" y="83820"/>
                  </a:cubicBezTo>
                  <a:close/>
                  <a:moveTo>
                    <a:pt x="3278886" y="45720"/>
                  </a:moveTo>
                  <a:cubicBezTo>
                    <a:pt x="3278886" y="22860"/>
                    <a:pt x="3294126" y="7620"/>
                    <a:pt x="3316986" y="0"/>
                  </a:cubicBezTo>
                  <a:cubicBezTo>
                    <a:pt x="3339846" y="0"/>
                    <a:pt x="3355086" y="22860"/>
                    <a:pt x="3355086" y="38100"/>
                  </a:cubicBezTo>
                  <a:cubicBezTo>
                    <a:pt x="3355086" y="60960"/>
                    <a:pt x="3339846" y="76200"/>
                    <a:pt x="3316986" y="76200"/>
                  </a:cubicBezTo>
                  <a:cubicBezTo>
                    <a:pt x="3294126" y="76200"/>
                    <a:pt x="3278886" y="60960"/>
                    <a:pt x="3278886" y="45720"/>
                  </a:cubicBezTo>
                  <a:close/>
                </a:path>
              </a:pathLst>
            </a:custGeom>
            <a:solidFill>
              <a:srgbClr val="BFBFBF"/>
            </a:solidFill>
          </p:spPr>
        </p:sp>
      </p:grpSp>
      <p:grpSp>
        <p:nvGrpSpPr>
          <p:cNvPr name="Group 4" id="4"/>
          <p:cNvGrpSpPr/>
          <p:nvPr/>
        </p:nvGrpSpPr>
        <p:grpSpPr>
          <a:xfrm rot="0">
            <a:off x="15035582" y="2145857"/>
            <a:ext cx="2223718" cy="2218402"/>
            <a:chOff x="0" y="0"/>
            <a:chExt cx="2409120" cy="2403360"/>
          </a:xfrm>
        </p:grpSpPr>
        <p:sp>
          <p:nvSpPr>
            <p:cNvPr name="Freeform 5" id="5"/>
            <p:cNvSpPr/>
            <p:nvPr/>
          </p:nvSpPr>
          <p:spPr>
            <a:xfrm flipH="false" flipV="false" rot="0">
              <a:off x="0" y="0"/>
              <a:ext cx="2409190" cy="2403348"/>
            </a:xfrm>
            <a:custGeom>
              <a:avLst/>
              <a:gdLst/>
              <a:ahLst/>
              <a:cxnLst/>
              <a:rect r="r" b="b" t="t" l="l"/>
              <a:pathLst>
                <a:path h="2403348" w="2409190">
                  <a:moveTo>
                    <a:pt x="0" y="1201674"/>
                  </a:moveTo>
                  <a:cubicBezTo>
                    <a:pt x="0" y="537972"/>
                    <a:pt x="539242" y="0"/>
                    <a:pt x="1204595" y="0"/>
                  </a:cubicBezTo>
                  <a:cubicBezTo>
                    <a:pt x="1869948" y="0"/>
                    <a:pt x="2409190" y="537972"/>
                    <a:pt x="2409190" y="1201674"/>
                  </a:cubicBezTo>
                  <a:cubicBezTo>
                    <a:pt x="2409190" y="1865376"/>
                    <a:pt x="1869948" y="2403348"/>
                    <a:pt x="1204595" y="2403348"/>
                  </a:cubicBezTo>
                  <a:cubicBezTo>
                    <a:pt x="539242" y="2403348"/>
                    <a:pt x="0" y="1865376"/>
                    <a:pt x="0" y="1201674"/>
                  </a:cubicBezTo>
                  <a:close/>
                </a:path>
              </a:pathLst>
            </a:custGeom>
            <a:solidFill>
              <a:srgbClr val="397D5A"/>
            </a:solidFill>
          </p:spPr>
        </p:sp>
      </p:grpSp>
      <p:grpSp>
        <p:nvGrpSpPr>
          <p:cNvPr name="Group 6" id="6"/>
          <p:cNvGrpSpPr/>
          <p:nvPr/>
        </p:nvGrpSpPr>
        <p:grpSpPr>
          <a:xfrm rot="0">
            <a:off x="14372985" y="3913002"/>
            <a:ext cx="507082" cy="515722"/>
            <a:chOff x="0" y="0"/>
            <a:chExt cx="549360" cy="558720"/>
          </a:xfrm>
        </p:grpSpPr>
        <p:sp>
          <p:nvSpPr>
            <p:cNvPr name="Freeform 7" id="7"/>
            <p:cNvSpPr/>
            <p:nvPr/>
          </p:nvSpPr>
          <p:spPr>
            <a:xfrm flipH="false" flipV="false" rot="0">
              <a:off x="38100" y="38100"/>
              <a:ext cx="473075" cy="482473"/>
            </a:xfrm>
            <a:custGeom>
              <a:avLst/>
              <a:gdLst/>
              <a:ahLst/>
              <a:cxnLst/>
              <a:rect r="r" b="b" t="t" l="l"/>
              <a:pathLst>
                <a:path h="482473" w="473075">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p:spPr>
        </p:sp>
        <p:sp>
          <p:nvSpPr>
            <p:cNvPr name="Freeform 8" id="8"/>
            <p:cNvSpPr/>
            <p:nvPr/>
          </p:nvSpPr>
          <p:spPr>
            <a:xfrm flipH="false" flipV="false" rot="0">
              <a:off x="0" y="0"/>
              <a:ext cx="549402" cy="558800"/>
            </a:xfrm>
            <a:custGeom>
              <a:avLst/>
              <a:gdLst/>
              <a:ahLst/>
              <a:cxnLst/>
              <a:rect r="r" b="b" t="t" l="l"/>
              <a:pathLst>
                <a:path h="558800" w="549402">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p:spPr>
        </p:sp>
      </p:grpSp>
      <p:grpSp>
        <p:nvGrpSpPr>
          <p:cNvPr name="Group 9" id="9"/>
          <p:cNvGrpSpPr/>
          <p:nvPr/>
        </p:nvGrpSpPr>
        <p:grpSpPr>
          <a:xfrm rot="0">
            <a:off x="15035582" y="7039898"/>
            <a:ext cx="2223718" cy="2218402"/>
            <a:chOff x="0" y="0"/>
            <a:chExt cx="2409120" cy="2403360"/>
          </a:xfrm>
        </p:grpSpPr>
        <p:sp>
          <p:nvSpPr>
            <p:cNvPr name="Freeform 10" id="10"/>
            <p:cNvSpPr/>
            <p:nvPr/>
          </p:nvSpPr>
          <p:spPr>
            <a:xfrm flipH="false" flipV="false" rot="0">
              <a:off x="0" y="0"/>
              <a:ext cx="2409190" cy="2403348"/>
            </a:xfrm>
            <a:custGeom>
              <a:avLst/>
              <a:gdLst/>
              <a:ahLst/>
              <a:cxnLst/>
              <a:rect r="r" b="b" t="t" l="l"/>
              <a:pathLst>
                <a:path h="2403348" w="2409190">
                  <a:moveTo>
                    <a:pt x="0" y="1201674"/>
                  </a:moveTo>
                  <a:cubicBezTo>
                    <a:pt x="0" y="537972"/>
                    <a:pt x="539242" y="0"/>
                    <a:pt x="1204595" y="0"/>
                  </a:cubicBezTo>
                  <a:cubicBezTo>
                    <a:pt x="1869948" y="0"/>
                    <a:pt x="2409190" y="537972"/>
                    <a:pt x="2409190" y="1201674"/>
                  </a:cubicBezTo>
                  <a:cubicBezTo>
                    <a:pt x="2409190" y="1865376"/>
                    <a:pt x="1869948" y="2403348"/>
                    <a:pt x="1204595" y="2403348"/>
                  </a:cubicBezTo>
                  <a:cubicBezTo>
                    <a:pt x="539242" y="2403348"/>
                    <a:pt x="0" y="1865376"/>
                    <a:pt x="0" y="1201674"/>
                  </a:cubicBezTo>
                  <a:close/>
                </a:path>
              </a:pathLst>
            </a:custGeom>
            <a:solidFill>
              <a:srgbClr val="397D5A"/>
            </a:solidFill>
          </p:spPr>
        </p:sp>
      </p:grpSp>
      <p:grpSp>
        <p:nvGrpSpPr>
          <p:cNvPr name="Group 11" id="11"/>
          <p:cNvGrpSpPr/>
          <p:nvPr/>
        </p:nvGrpSpPr>
        <p:grpSpPr>
          <a:xfrm rot="0">
            <a:off x="14372985" y="6975433"/>
            <a:ext cx="507082" cy="515722"/>
            <a:chOff x="0" y="0"/>
            <a:chExt cx="549360" cy="558720"/>
          </a:xfrm>
        </p:grpSpPr>
        <p:sp>
          <p:nvSpPr>
            <p:cNvPr name="Freeform 12" id="12"/>
            <p:cNvSpPr/>
            <p:nvPr/>
          </p:nvSpPr>
          <p:spPr>
            <a:xfrm flipH="false" flipV="false" rot="0">
              <a:off x="38100" y="38100"/>
              <a:ext cx="473075" cy="482473"/>
            </a:xfrm>
            <a:custGeom>
              <a:avLst/>
              <a:gdLst/>
              <a:ahLst/>
              <a:cxnLst/>
              <a:rect r="r" b="b" t="t" l="l"/>
              <a:pathLst>
                <a:path h="482473" w="473075">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p:spPr>
        </p:sp>
        <p:sp>
          <p:nvSpPr>
            <p:cNvPr name="Freeform 13" id="13"/>
            <p:cNvSpPr/>
            <p:nvPr/>
          </p:nvSpPr>
          <p:spPr>
            <a:xfrm flipH="false" flipV="false" rot="0">
              <a:off x="0" y="0"/>
              <a:ext cx="549402" cy="558800"/>
            </a:xfrm>
            <a:custGeom>
              <a:avLst/>
              <a:gdLst/>
              <a:ahLst/>
              <a:cxnLst/>
              <a:rect r="r" b="b" t="t" l="l"/>
              <a:pathLst>
                <a:path h="558800" w="549402">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p:spPr>
        </p:sp>
      </p:grpSp>
      <p:grpSp>
        <p:nvGrpSpPr>
          <p:cNvPr name="Group 14" id="14"/>
          <p:cNvGrpSpPr/>
          <p:nvPr/>
        </p:nvGrpSpPr>
        <p:grpSpPr>
          <a:xfrm rot="0">
            <a:off x="14513878" y="7124966"/>
            <a:ext cx="219315" cy="216656"/>
            <a:chOff x="0" y="0"/>
            <a:chExt cx="237600" cy="234720"/>
          </a:xfrm>
        </p:grpSpPr>
        <p:sp>
          <p:nvSpPr>
            <p:cNvPr name="Freeform 15" id="15"/>
            <p:cNvSpPr/>
            <p:nvPr/>
          </p:nvSpPr>
          <p:spPr>
            <a:xfrm flipH="false" flipV="false" rot="0">
              <a:off x="0" y="0"/>
              <a:ext cx="237490" cy="234696"/>
            </a:xfrm>
            <a:custGeom>
              <a:avLst/>
              <a:gdLst/>
              <a:ahLst/>
              <a:cxnLst/>
              <a:rect r="r" b="b" t="t" l="l"/>
              <a:pathLst>
                <a:path h="234696" w="237490">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solidFill>
              <a:srgbClr val="397D5A"/>
            </a:solidFill>
          </p:spPr>
        </p:sp>
      </p:grpSp>
      <p:grpSp>
        <p:nvGrpSpPr>
          <p:cNvPr name="Group 16" id="16"/>
          <p:cNvGrpSpPr/>
          <p:nvPr/>
        </p:nvGrpSpPr>
        <p:grpSpPr>
          <a:xfrm rot="0">
            <a:off x="6562723" y="7039898"/>
            <a:ext cx="2224383" cy="2218402"/>
            <a:chOff x="0" y="0"/>
            <a:chExt cx="2409840" cy="2403360"/>
          </a:xfrm>
        </p:grpSpPr>
        <p:sp>
          <p:nvSpPr>
            <p:cNvPr name="Freeform 17" id="17"/>
            <p:cNvSpPr/>
            <p:nvPr/>
          </p:nvSpPr>
          <p:spPr>
            <a:xfrm flipH="false" flipV="false" rot="0">
              <a:off x="0" y="0"/>
              <a:ext cx="2409952" cy="2403348"/>
            </a:xfrm>
            <a:custGeom>
              <a:avLst/>
              <a:gdLst/>
              <a:ahLst/>
              <a:cxnLst/>
              <a:rect r="r" b="b" t="t" l="l"/>
              <a:pathLst>
                <a:path h="2403348" w="2409952">
                  <a:moveTo>
                    <a:pt x="0" y="1201674"/>
                  </a:moveTo>
                  <a:cubicBezTo>
                    <a:pt x="0" y="537972"/>
                    <a:pt x="539496" y="0"/>
                    <a:pt x="1204976" y="0"/>
                  </a:cubicBezTo>
                  <a:cubicBezTo>
                    <a:pt x="1870456" y="0"/>
                    <a:pt x="2409952" y="537972"/>
                    <a:pt x="2409952" y="1201674"/>
                  </a:cubicBezTo>
                  <a:cubicBezTo>
                    <a:pt x="2409952" y="1865376"/>
                    <a:pt x="1870456" y="2403348"/>
                    <a:pt x="1204976" y="2403348"/>
                  </a:cubicBezTo>
                  <a:cubicBezTo>
                    <a:pt x="539496" y="2403348"/>
                    <a:pt x="0" y="1865376"/>
                    <a:pt x="0" y="1201674"/>
                  </a:cubicBezTo>
                  <a:close/>
                </a:path>
              </a:pathLst>
            </a:custGeom>
            <a:solidFill>
              <a:srgbClr val="397D5A"/>
            </a:solidFill>
          </p:spPr>
        </p:sp>
      </p:grpSp>
      <p:grpSp>
        <p:nvGrpSpPr>
          <p:cNvPr name="Group 18" id="18"/>
          <p:cNvGrpSpPr/>
          <p:nvPr/>
        </p:nvGrpSpPr>
        <p:grpSpPr>
          <a:xfrm rot="0">
            <a:off x="8942620" y="6975433"/>
            <a:ext cx="507082" cy="515722"/>
            <a:chOff x="0" y="0"/>
            <a:chExt cx="549360" cy="558720"/>
          </a:xfrm>
        </p:grpSpPr>
        <p:sp>
          <p:nvSpPr>
            <p:cNvPr name="Freeform 19" id="19"/>
            <p:cNvSpPr/>
            <p:nvPr/>
          </p:nvSpPr>
          <p:spPr>
            <a:xfrm flipH="false" flipV="false" rot="0">
              <a:off x="38100" y="38100"/>
              <a:ext cx="473075" cy="482473"/>
            </a:xfrm>
            <a:custGeom>
              <a:avLst/>
              <a:gdLst/>
              <a:ahLst/>
              <a:cxnLst/>
              <a:rect r="r" b="b" t="t" l="l"/>
              <a:pathLst>
                <a:path h="482473" w="473075">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p:spPr>
        </p:sp>
        <p:sp>
          <p:nvSpPr>
            <p:cNvPr name="Freeform 20" id="20"/>
            <p:cNvSpPr/>
            <p:nvPr/>
          </p:nvSpPr>
          <p:spPr>
            <a:xfrm flipH="false" flipV="false" rot="0">
              <a:off x="0" y="0"/>
              <a:ext cx="549402" cy="558800"/>
            </a:xfrm>
            <a:custGeom>
              <a:avLst/>
              <a:gdLst/>
              <a:ahLst/>
              <a:cxnLst/>
              <a:rect r="r" b="b" t="t" l="l"/>
              <a:pathLst>
                <a:path h="558800" w="549402">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p:spPr>
        </p:sp>
      </p:grpSp>
      <p:grpSp>
        <p:nvGrpSpPr>
          <p:cNvPr name="Group 21" id="21"/>
          <p:cNvGrpSpPr/>
          <p:nvPr/>
        </p:nvGrpSpPr>
        <p:grpSpPr>
          <a:xfrm rot="0">
            <a:off x="9088830" y="7124966"/>
            <a:ext cx="219979" cy="216656"/>
            <a:chOff x="0" y="0"/>
            <a:chExt cx="238320" cy="234720"/>
          </a:xfrm>
        </p:grpSpPr>
        <p:sp>
          <p:nvSpPr>
            <p:cNvPr name="Freeform 22" id="22"/>
            <p:cNvSpPr/>
            <p:nvPr/>
          </p:nvSpPr>
          <p:spPr>
            <a:xfrm flipH="false" flipV="false" rot="0">
              <a:off x="0" y="0"/>
              <a:ext cx="238252" cy="234696"/>
            </a:xfrm>
            <a:custGeom>
              <a:avLst/>
              <a:gdLst/>
              <a:ahLst/>
              <a:cxnLst/>
              <a:rect r="r" b="b" t="t" l="l"/>
              <a:pathLst>
                <a:path h="234696" w="238252">
                  <a:moveTo>
                    <a:pt x="0" y="117348"/>
                  </a:moveTo>
                  <a:cubicBezTo>
                    <a:pt x="0" y="52578"/>
                    <a:pt x="53340" y="0"/>
                    <a:pt x="119126" y="0"/>
                  </a:cubicBezTo>
                  <a:cubicBezTo>
                    <a:pt x="184912" y="0"/>
                    <a:pt x="238252" y="52578"/>
                    <a:pt x="238252" y="117348"/>
                  </a:cubicBezTo>
                  <a:cubicBezTo>
                    <a:pt x="238252" y="182118"/>
                    <a:pt x="184912" y="234696"/>
                    <a:pt x="119126" y="234696"/>
                  </a:cubicBezTo>
                  <a:cubicBezTo>
                    <a:pt x="53340" y="234696"/>
                    <a:pt x="0" y="182118"/>
                    <a:pt x="0" y="117348"/>
                  </a:cubicBezTo>
                  <a:close/>
                </a:path>
              </a:pathLst>
            </a:custGeom>
            <a:solidFill>
              <a:srgbClr val="397D5A"/>
            </a:solidFill>
          </p:spPr>
        </p:sp>
      </p:grpSp>
      <p:grpSp>
        <p:nvGrpSpPr>
          <p:cNvPr name="Group 23" id="23"/>
          <p:cNvGrpSpPr/>
          <p:nvPr/>
        </p:nvGrpSpPr>
        <p:grpSpPr>
          <a:xfrm rot="0">
            <a:off x="6562723" y="2145857"/>
            <a:ext cx="2224383" cy="2218402"/>
            <a:chOff x="0" y="0"/>
            <a:chExt cx="2409840" cy="2403360"/>
          </a:xfrm>
        </p:grpSpPr>
        <p:sp>
          <p:nvSpPr>
            <p:cNvPr name="Freeform 24" id="24"/>
            <p:cNvSpPr/>
            <p:nvPr/>
          </p:nvSpPr>
          <p:spPr>
            <a:xfrm flipH="false" flipV="false" rot="0">
              <a:off x="0" y="0"/>
              <a:ext cx="2409952" cy="2403348"/>
            </a:xfrm>
            <a:custGeom>
              <a:avLst/>
              <a:gdLst/>
              <a:ahLst/>
              <a:cxnLst/>
              <a:rect r="r" b="b" t="t" l="l"/>
              <a:pathLst>
                <a:path h="2403348" w="2409952">
                  <a:moveTo>
                    <a:pt x="0" y="1201674"/>
                  </a:moveTo>
                  <a:cubicBezTo>
                    <a:pt x="0" y="537972"/>
                    <a:pt x="539496" y="0"/>
                    <a:pt x="1204976" y="0"/>
                  </a:cubicBezTo>
                  <a:cubicBezTo>
                    <a:pt x="1870456" y="0"/>
                    <a:pt x="2409952" y="537972"/>
                    <a:pt x="2409952" y="1201674"/>
                  </a:cubicBezTo>
                  <a:cubicBezTo>
                    <a:pt x="2409952" y="1865376"/>
                    <a:pt x="1870456" y="2403348"/>
                    <a:pt x="1204976" y="2403348"/>
                  </a:cubicBezTo>
                  <a:cubicBezTo>
                    <a:pt x="539496" y="2403348"/>
                    <a:pt x="0" y="1865376"/>
                    <a:pt x="0" y="1201674"/>
                  </a:cubicBezTo>
                  <a:close/>
                </a:path>
              </a:pathLst>
            </a:custGeom>
            <a:solidFill>
              <a:srgbClr val="397D5A"/>
            </a:solidFill>
          </p:spPr>
        </p:sp>
      </p:grpSp>
      <p:grpSp>
        <p:nvGrpSpPr>
          <p:cNvPr name="Group 25" id="25"/>
          <p:cNvGrpSpPr/>
          <p:nvPr/>
        </p:nvGrpSpPr>
        <p:grpSpPr>
          <a:xfrm rot="0">
            <a:off x="8942620" y="3913002"/>
            <a:ext cx="507082" cy="515722"/>
            <a:chOff x="0" y="0"/>
            <a:chExt cx="549360" cy="558720"/>
          </a:xfrm>
        </p:grpSpPr>
        <p:sp>
          <p:nvSpPr>
            <p:cNvPr name="Freeform 26" id="26"/>
            <p:cNvSpPr/>
            <p:nvPr/>
          </p:nvSpPr>
          <p:spPr>
            <a:xfrm flipH="false" flipV="false" rot="0">
              <a:off x="38100" y="38100"/>
              <a:ext cx="473075" cy="482473"/>
            </a:xfrm>
            <a:custGeom>
              <a:avLst/>
              <a:gdLst/>
              <a:ahLst/>
              <a:cxnLst/>
              <a:rect r="r" b="b" t="t" l="l"/>
              <a:pathLst>
                <a:path h="482473" w="473075">
                  <a:moveTo>
                    <a:pt x="0" y="241300"/>
                  </a:moveTo>
                  <a:cubicBezTo>
                    <a:pt x="0" y="108077"/>
                    <a:pt x="105918" y="0"/>
                    <a:pt x="236601" y="0"/>
                  </a:cubicBezTo>
                  <a:cubicBezTo>
                    <a:pt x="367284" y="0"/>
                    <a:pt x="473075" y="108077"/>
                    <a:pt x="473075" y="241300"/>
                  </a:cubicBezTo>
                  <a:cubicBezTo>
                    <a:pt x="473075" y="374523"/>
                    <a:pt x="367157" y="482473"/>
                    <a:pt x="236601" y="482473"/>
                  </a:cubicBezTo>
                  <a:cubicBezTo>
                    <a:pt x="106045" y="482473"/>
                    <a:pt x="0" y="374523"/>
                    <a:pt x="0" y="241300"/>
                  </a:cubicBezTo>
                  <a:close/>
                </a:path>
              </a:pathLst>
            </a:custGeom>
            <a:solidFill>
              <a:srgbClr val="FFFFFF"/>
            </a:solidFill>
          </p:spPr>
        </p:sp>
        <p:sp>
          <p:nvSpPr>
            <p:cNvPr name="Freeform 27" id="27"/>
            <p:cNvSpPr/>
            <p:nvPr/>
          </p:nvSpPr>
          <p:spPr>
            <a:xfrm flipH="false" flipV="false" rot="0">
              <a:off x="0" y="0"/>
              <a:ext cx="549402" cy="558800"/>
            </a:xfrm>
            <a:custGeom>
              <a:avLst/>
              <a:gdLst/>
              <a:ahLst/>
              <a:cxnLst/>
              <a:rect r="r" b="b" t="t" l="l"/>
              <a:pathLst>
                <a:path h="558800" w="549402">
                  <a:moveTo>
                    <a:pt x="0" y="279400"/>
                  </a:moveTo>
                  <a:cubicBezTo>
                    <a:pt x="0" y="125730"/>
                    <a:pt x="122301" y="0"/>
                    <a:pt x="274701" y="0"/>
                  </a:cubicBezTo>
                  <a:lnTo>
                    <a:pt x="274701" y="38100"/>
                  </a:lnTo>
                  <a:lnTo>
                    <a:pt x="274701" y="0"/>
                  </a:lnTo>
                  <a:cubicBezTo>
                    <a:pt x="427101" y="0"/>
                    <a:pt x="549402" y="125730"/>
                    <a:pt x="549402" y="279400"/>
                  </a:cubicBezTo>
                  <a:lnTo>
                    <a:pt x="511302" y="279400"/>
                  </a:lnTo>
                  <a:lnTo>
                    <a:pt x="549402" y="279400"/>
                  </a:lnTo>
                  <a:cubicBezTo>
                    <a:pt x="549402" y="432943"/>
                    <a:pt x="427101" y="558800"/>
                    <a:pt x="274701" y="558800"/>
                  </a:cubicBezTo>
                  <a:lnTo>
                    <a:pt x="274701" y="520700"/>
                  </a:lnTo>
                  <a:lnTo>
                    <a:pt x="274701" y="558800"/>
                  </a:lnTo>
                  <a:cubicBezTo>
                    <a:pt x="122301" y="558673"/>
                    <a:pt x="0" y="432943"/>
                    <a:pt x="0" y="279400"/>
                  </a:cubicBezTo>
                  <a:lnTo>
                    <a:pt x="38100" y="279400"/>
                  </a:lnTo>
                  <a:lnTo>
                    <a:pt x="76200" y="279400"/>
                  </a:lnTo>
                  <a:lnTo>
                    <a:pt x="38100" y="279400"/>
                  </a:lnTo>
                  <a:lnTo>
                    <a:pt x="0" y="279400"/>
                  </a:lnTo>
                  <a:moveTo>
                    <a:pt x="76327" y="279400"/>
                  </a:moveTo>
                  <a:cubicBezTo>
                    <a:pt x="76327" y="300482"/>
                    <a:pt x="59182" y="317500"/>
                    <a:pt x="38227" y="317500"/>
                  </a:cubicBezTo>
                  <a:cubicBezTo>
                    <a:pt x="17272" y="317500"/>
                    <a:pt x="127" y="300355"/>
                    <a:pt x="127" y="279400"/>
                  </a:cubicBezTo>
                  <a:cubicBezTo>
                    <a:pt x="127" y="258445"/>
                    <a:pt x="17272" y="241300"/>
                    <a:pt x="38227" y="241300"/>
                  </a:cubicBezTo>
                  <a:cubicBezTo>
                    <a:pt x="59182" y="241300"/>
                    <a:pt x="76327" y="258445"/>
                    <a:pt x="76327" y="279400"/>
                  </a:cubicBezTo>
                  <a:cubicBezTo>
                    <a:pt x="76327" y="392303"/>
                    <a:pt x="165862" y="482473"/>
                    <a:pt x="274701" y="482473"/>
                  </a:cubicBezTo>
                  <a:cubicBezTo>
                    <a:pt x="383540" y="482473"/>
                    <a:pt x="473075" y="392176"/>
                    <a:pt x="473075" y="279400"/>
                  </a:cubicBezTo>
                  <a:cubicBezTo>
                    <a:pt x="473075" y="166624"/>
                    <a:pt x="383540" y="76327"/>
                    <a:pt x="274701" y="76327"/>
                  </a:cubicBezTo>
                  <a:lnTo>
                    <a:pt x="274701" y="38100"/>
                  </a:lnTo>
                  <a:lnTo>
                    <a:pt x="274701" y="76200"/>
                  </a:lnTo>
                  <a:cubicBezTo>
                    <a:pt x="165862" y="76327"/>
                    <a:pt x="76327" y="166497"/>
                    <a:pt x="76327" y="279400"/>
                  </a:cubicBezTo>
                  <a:close/>
                </a:path>
              </a:pathLst>
            </a:custGeom>
            <a:solidFill>
              <a:srgbClr val="397D5A"/>
            </a:solidFill>
          </p:spPr>
        </p:sp>
      </p:grpSp>
      <p:grpSp>
        <p:nvGrpSpPr>
          <p:cNvPr name="Group 28" id="28"/>
          <p:cNvGrpSpPr/>
          <p:nvPr/>
        </p:nvGrpSpPr>
        <p:grpSpPr>
          <a:xfrm rot="0">
            <a:off x="14516869" y="4062535"/>
            <a:ext cx="219315" cy="216656"/>
            <a:chOff x="0" y="0"/>
            <a:chExt cx="237600" cy="234720"/>
          </a:xfrm>
        </p:grpSpPr>
        <p:sp>
          <p:nvSpPr>
            <p:cNvPr name="Freeform 29" id="29"/>
            <p:cNvSpPr/>
            <p:nvPr/>
          </p:nvSpPr>
          <p:spPr>
            <a:xfrm flipH="false" flipV="false" rot="0">
              <a:off x="0" y="0"/>
              <a:ext cx="237490" cy="234696"/>
            </a:xfrm>
            <a:custGeom>
              <a:avLst/>
              <a:gdLst/>
              <a:ahLst/>
              <a:cxnLst/>
              <a:rect r="r" b="b" t="t" l="l"/>
              <a:pathLst>
                <a:path h="234696" w="237490">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solidFill>
              <a:srgbClr val="397D5A"/>
            </a:solidFill>
          </p:spPr>
        </p:sp>
      </p:grpSp>
      <p:grpSp>
        <p:nvGrpSpPr>
          <p:cNvPr name="Group 30" id="30"/>
          <p:cNvGrpSpPr/>
          <p:nvPr/>
        </p:nvGrpSpPr>
        <p:grpSpPr>
          <a:xfrm rot="0">
            <a:off x="9089494" y="4062535"/>
            <a:ext cx="219315" cy="216656"/>
            <a:chOff x="0" y="0"/>
            <a:chExt cx="237600" cy="234720"/>
          </a:xfrm>
        </p:grpSpPr>
        <p:sp>
          <p:nvSpPr>
            <p:cNvPr name="Freeform 31" id="31"/>
            <p:cNvSpPr/>
            <p:nvPr/>
          </p:nvSpPr>
          <p:spPr>
            <a:xfrm flipH="false" flipV="false" rot="0">
              <a:off x="0" y="0"/>
              <a:ext cx="237490" cy="234696"/>
            </a:xfrm>
            <a:custGeom>
              <a:avLst/>
              <a:gdLst/>
              <a:ahLst/>
              <a:cxnLst/>
              <a:rect r="r" b="b" t="t" l="l"/>
              <a:pathLst>
                <a:path h="234696" w="237490">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solidFill>
              <a:srgbClr val="397D5A"/>
            </a:solidFill>
          </p:spPr>
        </p:sp>
      </p:grpSp>
      <p:sp>
        <p:nvSpPr>
          <p:cNvPr name="Freeform 32" id="32"/>
          <p:cNvSpPr/>
          <p:nvPr/>
        </p:nvSpPr>
        <p:spPr>
          <a:xfrm flipH="false" flipV="false" rot="0">
            <a:off x="15398008" y="7491155"/>
            <a:ext cx="1489037" cy="1302230"/>
          </a:xfrm>
          <a:custGeom>
            <a:avLst/>
            <a:gdLst/>
            <a:ahLst/>
            <a:cxnLst/>
            <a:rect r="r" b="b" t="t" l="l"/>
            <a:pathLst>
              <a:path h="1302230" w="1489037">
                <a:moveTo>
                  <a:pt x="0" y="0"/>
                </a:moveTo>
                <a:lnTo>
                  <a:pt x="1489037" y="0"/>
                </a:lnTo>
                <a:lnTo>
                  <a:pt x="1489037" y="1302230"/>
                </a:lnTo>
                <a:lnTo>
                  <a:pt x="0" y="13022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5398008" y="2676676"/>
            <a:ext cx="1498866" cy="1205944"/>
          </a:xfrm>
          <a:custGeom>
            <a:avLst/>
            <a:gdLst/>
            <a:ahLst/>
            <a:cxnLst/>
            <a:rect r="r" b="b" t="t" l="l"/>
            <a:pathLst>
              <a:path h="1205944" w="1498866">
                <a:moveTo>
                  <a:pt x="0" y="0"/>
                </a:moveTo>
                <a:lnTo>
                  <a:pt x="1498866" y="0"/>
                </a:lnTo>
                <a:lnTo>
                  <a:pt x="1498866" y="1205944"/>
                </a:lnTo>
                <a:lnTo>
                  <a:pt x="0" y="12059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6987774" y="2605605"/>
            <a:ext cx="1408888" cy="1280807"/>
          </a:xfrm>
          <a:custGeom>
            <a:avLst/>
            <a:gdLst/>
            <a:ahLst/>
            <a:cxnLst/>
            <a:rect r="r" b="b" t="t" l="l"/>
            <a:pathLst>
              <a:path h="1280807" w="1408888">
                <a:moveTo>
                  <a:pt x="0" y="0"/>
                </a:moveTo>
                <a:lnTo>
                  <a:pt x="1408888" y="0"/>
                </a:lnTo>
                <a:lnTo>
                  <a:pt x="1408888" y="1280807"/>
                </a:lnTo>
                <a:lnTo>
                  <a:pt x="0" y="1280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0">
            <a:off x="6927575" y="7587964"/>
            <a:ext cx="1469087" cy="1268924"/>
          </a:xfrm>
          <a:custGeom>
            <a:avLst/>
            <a:gdLst/>
            <a:ahLst/>
            <a:cxnLst/>
            <a:rect r="r" b="b" t="t" l="l"/>
            <a:pathLst>
              <a:path h="1268924" w="1469087">
                <a:moveTo>
                  <a:pt x="0" y="0"/>
                </a:moveTo>
                <a:lnTo>
                  <a:pt x="1469087" y="0"/>
                </a:lnTo>
                <a:lnTo>
                  <a:pt x="1469087" y="1268924"/>
                </a:lnTo>
                <a:lnTo>
                  <a:pt x="0" y="12689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6" id="36"/>
          <p:cNvGrpSpPr/>
          <p:nvPr/>
        </p:nvGrpSpPr>
        <p:grpSpPr>
          <a:xfrm rot="0">
            <a:off x="9655291" y="3446026"/>
            <a:ext cx="4512106" cy="4512106"/>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0" cap="sq">
              <a:solidFill>
                <a:srgbClr val="397D5A"/>
              </a:solidFill>
              <a:prstDash val="solid"/>
              <a:miter/>
            </a:ln>
          </p:spPr>
        </p:sp>
        <p:sp>
          <p:nvSpPr>
            <p:cNvPr name="TextBox 38" id="3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39" id="39"/>
          <p:cNvSpPr txBox="true"/>
          <p:nvPr/>
        </p:nvSpPr>
        <p:spPr>
          <a:xfrm rot="0">
            <a:off x="1482178" y="1449530"/>
            <a:ext cx="5150121" cy="1063707"/>
          </a:xfrm>
          <a:prstGeom prst="rect">
            <a:avLst/>
          </a:prstGeom>
        </p:spPr>
        <p:txBody>
          <a:bodyPr anchor="t" rtlCol="false" tIns="0" lIns="0" bIns="0" rIns="0">
            <a:spAutoFit/>
          </a:bodyPr>
          <a:lstStyle/>
          <a:p>
            <a:pPr algn="l" marL="0" indent="0" lvl="0">
              <a:lnSpc>
                <a:spcPts val="7956"/>
              </a:lnSpc>
              <a:spcBef>
                <a:spcPct val="0"/>
              </a:spcBef>
            </a:pPr>
            <a:r>
              <a:rPr lang="en-US" sz="5765" spc="565">
                <a:solidFill>
                  <a:srgbClr val="231F20"/>
                </a:solidFill>
                <a:latin typeface="Codec Pro ExtraBold"/>
                <a:ea typeface="Codec Pro ExtraBold"/>
                <a:cs typeface="Codec Pro ExtraBold"/>
                <a:sym typeface="Codec Pro ExtraBold"/>
              </a:rPr>
              <a:t>Objectives </a:t>
            </a:r>
          </a:p>
        </p:txBody>
      </p:sp>
      <p:sp>
        <p:nvSpPr>
          <p:cNvPr name="TextBox 40" id="40"/>
          <p:cNvSpPr txBox="true"/>
          <p:nvPr/>
        </p:nvSpPr>
        <p:spPr>
          <a:xfrm rot="0">
            <a:off x="1482178" y="2904161"/>
            <a:ext cx="4193516" cy="1605239"/>
          </a:xfrm>
          <a:prstGeom prst="rect">
            <a:avLst/>
          </a:prstGeom>
        </p:spPr>
        <p:txBody>
          <a:bodyPr anchor="t" rtlCol="false" tIns="0" lIns="0" bIns="0" rIns="0">
            <a:spAutoFit/>
          </a:bodyPr>
          <a:lstStyle/>
          <a:p>
            <a:pPr algn="l" marL="0" indent="0" lvl="0">
              <a:lnSpc>
                <a:spcPts val="2570"/>
              </a:lnSpc>
              <a:spcBef>
                <a:spcPct val="0"/>
              </a:spcBef>
            </a:pPr>
            <a:r>
              <a:rPr lang="en-US" sz="1862" spc="182">
                <a:solidFill>
                  <a:srgbClr val="231F20"/>
                </a:solidFill>
                <a:latin typeface="Open Sauce"/>
                <a:ea typeface="Open Sauce"/>
                <a:cs typeface="Open Sauce"/>
                <a:sym typeface="Open Sauce"/>
              </a:rPr>
              <a:t>Here, my objrctives will be represented by the folllowing questions and their findings will be presented by the tableau dashboard.</a:t>
            </a:r>
          </a:p>
        </p:txBody>
      </p:sp>
      <p:sp>
        <p:nvSpPr>
          <p:cNvPr name="Freeform 41" id="41"/>
          <p:cNvSpPr/>
          <p:nvPr/>
        </p:nvSpPr>
        <p:spPr>
          <a:xfrm flipH="false" flipV="false" rot="0">
            <a:off x="16322124" y="7754894"/>
            <a:ext cx="4118443" cy="3654183"/>
          </a:xfrm>
          <a:custGeom>
            <a:avLst/>
            <a:gdLst/>
            <a:ahLst/>
            <a:cxnLst/>
            <a:rect r="r" b="b" t="t" l="l"/>
            <a:pathLst>
              <a:path h="3654183" w="4118443">
                <a:moveTo>
                  <a:pt x="0" y="0"/>
                </a:moveTo>
                <a:lnTo>
                  <a:pt x="4118443" y="0"/>
                </a:lnTo>
                <a:lnTo>
                  <a:pt x="4118443" y="3654183"/>
                </a:lnTo>
                <a:lnTo>
                  <a:pt x="0" y="36541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2" id="42"/>
          <p:cNvSpPr/>
          <p:nvPr/>
        </p:nvSpPr>
        <p:spPr>
          <a:xfrm flipH="true" flipV="true" rot="0">
            <a:off x="-2059222" y="-798391"/>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3" id="43"/>
          <p:cNvSpPr/>
          <p:nvPr/>
        </p:nvSpPr>
        <p:spPr>
          <a:xfrm flipH="false" flipV="false" rot="0">
            <a:off x="10946985" y="3674105"/>
            <a:ext cx="1835326" cy="4114800"/>
          </a:xfrm>
          <a:custGeom>
            <a:avLst/>
            <a:gdLst/>
            <a:ahLst/>
            <a:cxnLst/>
            <a:rect r="r" b="b" t="t" l="l"/>
            <a:pathLst>
              <a:path h="4114800" w="1835326">
                <a:moveTo>
                  <a:pt x="0" y="0"/>
                </a:moveTo>
                <a:lnTo>
                  <a:pt x="1835325" y="0"/>
                </a:lnTo>
                <a:lnTo>
                  <a:pt x="1835325"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44" id="44"/>
          <p:cNvSpPr txBox="true"/>
          <p:nvPr/>
        </p:nvSpPr>
        <p:spPr>
          <a:xfrm rot="0">
            <a:off x="1482178" y="5085932"/>
            <a:ext cx="4482343" cy="642612"/>
          </a:xfrm>
          <a:prstGeom prst="rect">
            <a:avLst/>
          </a:prstGeom>
        </p:spPr>
        <p:txBody>
          <a:bodyPr anchor="t" rtlCol="false" tIns="0" lIns="0" bIns="0" rIns="0">
            <a:spAutoFit/>
          </a:bodyPr>
          <a:lstStyle/>
          <a:p>
            <a:pPr algn="l" marL="0" indent="0" lvl="0">
              <a:lnSpc>
                <a:spcPts val="2607"/>
              </a:lnSpc>
              <a:spcBef>
                <a:spcPct val="0"/>
              </a:spcBef>
            </a:pPr>
            <a:r>
              <a:rPr lang="en-US" sz="1889" spc="185">
                <a:solidFill>
                  <a:srgbClr val="231F20"/>
                </a:solidFill>
                <a:latin typeface="Open Sauce"/>
                <a:ea typeface="Open Sauce"/>
                <a:cs typeface="Open Sauce"/>
                <a:sym typeface="Open Sauce"/>
              </a:rPr>
              <a:t>What is the rate of productivity based on district</a:t>
            </a:r>
          </a:p>
        </p:txBody>
      </p:sp>
      <p:sp>
        <p:nvSpPr>
          <p:cNvPr name="TextBox 45" id="45"/>
          <p:cNvSpPr txBox="true"/>
          <p:nvPr/>
        </p:nvSpPr>
        <p:spPr>
          <a:xfrm rot="0">
            <a:off x="1482178" y="4633225"/>
            <a:ext cx="3465904" cy="376507"/>
          </a:xfrm>
          <a:prstGeom prst="rect">
            <a:avLst/>
          </a:prstGeom>
        </p:spPr>
        <p:txBody>
          <a:bodyPr anchor="t" rtlCol="false" tIns="0" lIns="0" bIns="0" rIns="0">
            <a:spAutoFit/>
          </a:bodyPr>
          <a:lstStyle/>
          <a:p>
            <a:pPr algn="l" marL="0" indent="0" lvl="0">
              <a:lnSpc>
                <a:spcPts val="3199"/>
              </a:lnSpc>
              <a:spcBef>
                <a:spcPct val="0"/>
              </a:spcBef>
            </a:pPr>
            <a:r>
              <a:rPr lang="en-US" sz="2318" spc="227">
                <a:solidFill>
                  <a:srgbClr val="397D5A"/>
                </a:solidFill>
                <a:latin typeface="Open Sauce Bold"/>
                <a:ea typeface="Open Sauce Bold"/>
                <a:cs typeface="Open Sauce Bold"/>
                <a:sym typeface="Open Sauce Bold"/>
              </a:rPr>
              <a:t>Objective 01</a:t>
            </a:r>
          </a:p>
        </p:txBody>
      </p:sp>
      <p:sp>
        <p:nvSpPr>
          <p:cNvPr name="TextBox 46" id="46"/>
          <p:cNvSpPr txBox="true"/>
          <p:nvPr/>
        </p:nvSpPr>
        <p:spPr>
          <a:xfrm rot="0">
            <a:off x="1482178" y="6332821"/>
            <a:ext cx="4482343" cy="642612"/>
          </a:xfrm>
          <a:prstGeom prst="rect">
            <a:avLst/>
          </a:prstGeom>
        </p:spPr>
        <p:txBody>
          <a:bodyPr anchor="t" rtlCol="false" tIns="0" lIns="0" bIns="0" rIns="0">
            <a:spAutoFit/>
          </a:bodyPr>
          <a:lstStyle/>
          <a:p>
            <a:pPr algn="l" marL="0" indent="0" lvl="0">
              <a:lnSpc>
                <a:spcPts val="2607"/>
              </a:lnSpc>
              <a:spcBef>
                <a:spcPct val="0"/>
              </a:spcBef>
            </a:pPr>
            <a:r>
              <a:rPr lang="en-US" sz="1889" spc="185">
                <a:solidFill>
                  <a:srgbClr val="231F20"/>
                </a:solidFill>
                <a:latin typeface="Open Sauce"/>
                <a:ea typeface="Open Sauce"/>
                <a:cs typeface="Open Sauce"/>
                <a:sym typeface="Open Sauce"/>
              </a:rPr>
              <a:t>How does population influence production level</a:t>
            </a:r>
          </a:p>
        </p:txBody>
      </p:sp>
      <p:sp>
        <p:nvSpPr>
          <p:cNvPr name="TextBox 47" id="47"/>
          <p:cNvSpPr txBox="true"/>
          <p:nvPr/>
        </p:nvSpPr>
        <p:spPr>
          <a:xfrm rot="0">
            <a:off x="1482178" y="5851539"/>
            <a:ext cx="3465904" cy="376507"/>
          </a:xfrm>
          <a:prstGeom prst="rect">
            <a:avLst/>
          </a:prstGeom>
        </p:spPr>
        <p:txBody>
          <a:bodyPr anchor="t" rtlCol="false" tIns="0" lIns="0" bIns="0" rIns="0">
            <a:spAutoFit/>
          </a:bodyPr>
          <a:lstStyle/>
          <a:p>
            <a:pPr algn="l" marL="0" indent="0" lvl="0">
              <a:lnSpc>
                <a:spcPts val="3199"/>
              </a:lnSpc>
              <a:spcBef>
                <a:spcPct val="0"/>
              </a:spcBef>
            </a:pPr>
            <a:r>
              <a:rPr lang="en-US" sz="2318" spc="227">
                <a:solidFill>
                  <a:srgbClr val="397D5A"/>
                </a:solidFill>
                <a:latin typeface="Open Sauce Bold"/>
                <a:ea typeface="Open Sauce Bold"/>
                <a:cs typeface="Open Sauce Bold"/>
                <a:sym typeface="Open Sauce Bold"/>
              </a:rPr>
              <a:t>Objective 02</a:t>
            </a:r>
          </a:p>
        </p:txBody>
      </p:sp>
      <p:sp>
        <p:nvSpPr>
          <p:cNvPr name="TextBox 48" id="48"/>
          <p:cNvSpPr txBox="true"/>
          <p:nvPr/>
        </p:nvSpPr>
        <p:spPr>
          <a:xfrm rot="0">
            <a:off x="1482178" y="7579813"/>
            <a:ext cx="4482343" cy="642612"/>
          </a:xfrm>
          <a:prstGeom prst="rect">
            <a:avLst/>
          </a:prstGeom>
        </p:spPr>
        <p:txBody>
          <a:bodyPr anchor="t" rtlCol="false" tIns="0" lIns="0" bIns="0" rIns="0">
            <a:spAutoFit/>
          </a:bodyPr>
          <a:lstStyle/>
          <a:p>
            <a:pPr algn="l" marL="0" indent="0" lvl="0">
              <a:lnSpc>
                <a:spcPts val="2607"/>
              </a:lnSpc>
              <a:spcBef>
                <a:spcPct val="0"/>
              </a:spcBef>
            </a:pPr>
            <a:r>
              <a:rPr lang="en-US" sz="1889" spc="185">
                <a:solidFill>
                  <a:srgbClr val="231F20"/>
                </a:solidFill>
                <a:latin typeface="Open Sauce"/>
                <a:ea typeface="Open Sauce"/>
                <a:cs typeface="Open Sauce"/>
                <a:sym typeface="Open Sauce"/>
              </a:rPr>
              <a:t>What is the total value measure per subcounty</a:t>
            </a:r>
          </a:p>
        </p:txBody>
      </p:sp>
      <p:sp>
        <p:nvSpPr>
          <p:cNvPr name="TextBox 49" id="49"/>
          <p:cNvSpPr txBox="true"/>
          <p:nvPr/>
        </p:nvSpPr>
        <p:spPr>
          <a:xfrm rot="0">
            <a:off x="1482178" y="7096391"/>
            <a:ext cx="3465904" cy="376507"/>
          </a:xfrm>
          <a:prstGeom prst="rect">
            <a:avLst/>
          </a:prstGeom>
        </p:spPr>
        <p:txBody>
          <a:bodyPr anchor="t" rtlCol="false" tIns="0" lIns="0" bIns="0" rIns="0">
            <a:spAutoFit/>
          </a:bodyPr>
          <a:lstStyle/>
          <a:p>
            <a:pPr algn="l" marL="0" indent="0" lvl="0">
              <a:lnSpc>
                <a:spcPts val="3199"/>
              </a:lnSpc>
              <a:spcBef>
                <a:spcPct val="0"/>
              </a:spcBef>
            </a:pPr>
            <a:r>
              <a:rPr lang="en-US" sz="2318" spc="227">
                <a:solidFill>
                  <a:srgbClr val="397D5A"/>
                </a:solidFill>
                <a:latin typeface="Open Sauce Bold"/>
                <a:ea typeface="Open Sauce Bold"/>
                <a:cs typeface="Open Sauce Bold"/>
                <a:sym typeface="Open Sauce Bold"/>
              </a:rPr>
              <a:t>Objective 03</a:t>
            </a:r>
          </a:p>
        </p:txBody>
      </p:sp>
      <p:sp>
        <p:nvSpPr>
          <p:cNvPr name="TextBox 50" id="50"/>
          <p:cNvSpPr txBox="true"/>
          <p:nvPr/>
        </p:nvSpPr>
        <p:spPr>
          <a:xfrm rot="0">
            <a:off x="1482178" y="8309431"/>
            <a:ext cx="3465904" cy="376507"/>
          </a:xfrm>
          <a:prstGeom prst="rect">
            <a:avLst/>
          </a:prstGeom>
        </p:spPr>
        <p:txBody>
          <a:bodyPr anchor="t" rtlCol="false" tIns="0" lIns="0" bIns="0" rIns="0">
            <a:spAutoFit/>
          </a:bodyPr>
          <a:lstStyle/>
          <a:p>
            <a:pPr algn="l" marL="0" indent="0" lvl="0">
              <a:lnSpc>
                <a:spcPts val="3199"/>
              </a:lnSpc>
              <a:spcBef>
                <a:spcPct val="0"/>
              </a:spcBef>
            </a:pPr>
            <a:r>
              <a:rPr lang="en-US" sz="2318" spc="227">
                <a:solidFill>
                  <a:srgbClr val="397D5A"/>
                </a:solidFill>
                <a:latin typeface="Open Sauce Bold"/>
                <a:ea typeface="Open Sauce Bold"/>
                <a:cs typeface="Open Sauce Bold"/>
                <a:sym typeface="Open Sauce Bold"/>
              </a:rPr>
              <a:t>Objective 04</a:t>
            </a:r>
          </a:p>
        </p:txBody>
      </p:sp>
      <p:sp>
        <p:nvSpPr>
          <p:cNvPr name="TextBox 51" id="51"/>
          <p:cNvSpPr txBox="true"/>
          <p:nvPr/>
        </p:nvSpPr>
        <p:spPr>
          <a:xfrm rot="0">
            <a:off x="1443229" y="8819288"/>
            <a:ext cx="4680198" cy="594995"/>
          </a:xfrm>
          <a:prstGeom prst="rect">
            <a:avLst/>
          </a:prstGeom>
        </p:spPr>
        <p:txBody>
          <a:bodyPr anchor="t" rtlCol="false" tIns="0" lIns="0" bIns="0" rIns="0">
            <a:spAutoFit/>
          </a:bodyPr>
          <a:lstStyle/>
          <a:p>
            <a:pPr algn="l">
              <a:lnSpc>
                <a:spcPts val="2470"/>
              </a:lnSpc>
            </a:pPr>
            <a:r>
              <a:rPr lang="en-US" sz="1900">
                <a:solidFill>
                  <a:srgbClr val="000000"/>
                </a:solidFill>
                <a:latin typeface="Open Sauce"/>
                <a:ea typeface="Open Sauce"/>
                <a:cs typeface="Open Sauce"/>
                <a:sym typeface="Open Sauce"/>
              </a:rPr>
              <a:t>How does the area of a region influence</a:t>
            </a:r>
          </a:p>
          <a:p>
            <a:pPr algn="l">
              <a:lnSpc>
                <a:spcPts val="2470"/>
              </a:lnSpc>
              <a:spcBef>
                <a:spcPct val="0"/>
              </a:spcBef>
            </a:pPr>
            <a:r>
              <a:rPr lang="en-US" sz="1900">
                <a:solidFill>
                  <a:srgbClr val="000000"/>
                </a:solidFill>
                <a:latin typeface="Open Sauce"/>
                <a:ea typeface="Open Sauce"/>
                <a:cs typeface="Open Sauce"/>
                <a:sym typeface="Open Sauce"/>
              </a:rPr>
              <a:t>the crops production level and yields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747792" y="1741356"/>
            <a:ext cx="847584" cy="1009028"/>
          </a:xfrm>
          <a:custGeom>
            <a:avLst/>
            <a:gdLst/>
            <a:ahLst/>
            <a:cxnLst/>
            <a:rect r="r" b="b" t="t" l="l"/>
            <a:pathLst>
              <a:path h="1009028" w="847584">
                <a:moveTo>
                  <a:pt x="0" y="0"/>
                </a:moveTo>
                <a:lnTo>
                  <a:pt x="847584" y="0"/>
                </a:lnTo>
                <a:lnTo>
                  <a:pt x="847584" y="1009028"/>
                </a:lnTo>
                <a:lnTo>
                  <a:pt x="0" y="1009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77841" y="5957903"/>
            <a:ext cx="928806" cy="896720"/>
          </a:xfrm>
          <a:custGeom>
            <a:avLst/>
            <a:gdLst/>
            <a:ahLst/>
            <a:cxnLst/>
            <a:rect r="r" b="b" t="t" l="l"/>
            <a:pathLst>
              <a:path h="896720" w="928806">
                <a:moveTo>
                  <a:pt x="0" y="0"/>
                </a:moveTo>
                <a:lnTo>
                  <a:pt x="928806" y="0"/>
                </a:lnTo>
                <a:lnTo>
                  <a:pt x="928806" y="896719"/>
                </a:lnTo>
                <a:lnTo>
                  <a:pt x="0" y="8967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35982" y="7870488"/>
            <a:ext cx="877197" cy="877197"/>
          </a:xfrm>
          <a:custGeom>
            <a:avLst/>
            <a:gdLst/>
            <a:ahLst/>
            <a:cxnLst/>
            <a:rect r="r" b="b" t="t" l="l"/>
            <a:pathLst>
              <a:path h="877197" w="877197">
                <a:moveTo>
                  <a:pt x="0" y="0"/>
                </a:moveTo>
                <a:lnTo>
                  <a:pt x="877197" y="0"/>
                </a:lnTo>
                <a:lnTo>
                  <a:pt x="877197" y="877197"/>
                </a:lnTo>
                <a:lnTo>
                  <a:pt x="0" y="8771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47933" y="382829"/>
            <a:ext cx="12610050" cy="9331380"/>
          </a:xfrm>
          <a:custGeom>
            <a:avLst/>
            <a:gdLst/>
            <a:ahLst/>
            <a:cxnLst/>
            <a:rect r="r" b="b" t="t" l="l"/>
            <a:pathLst>
              <a:path h="9331380" w="12610050">
                <a:moveTo>
                  <a:pt x="0" y="0"/>
                </a:moveTo>
                <a:lnTo>
                  <a:pt x="12610050" y="0"/>
                </a:lnTo>
                <a:lnTo>
                  <a:pt x="12610050" y="9331380"/>
                </a:lnTo>
                <a:lnTo>
                  <a:pt x="0" y="9331380"/>
                </a:lnTo>
                <a:lnTo>
                  <a:pt x="0" y="0"/>
                </a:lnTo>
                <a:close/>
              </a:path>
            </a:pathLst>
          </a:custGeom>
          <a:blipFill>
            <a:blip r:embed="rId8"/>
            <a:stretch>
              <a:fillRect l="0" t="-711" r="0" b="-607"/>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2668"/>
            <a:ext cx="2229396" cy="2192915"/>
          </a:xfrm>
          <a:custGeom>
            <a:avLst/>
            <a:gdLst/>
            <a:ahLst/>
            <a:cxnLst/>
            <a:rect r="r" b="b" t="t" l="l"/>
            <a:pathLst>
              <a:path h="2192915" w="2229396">
                <a:moveTo>
                  <a:pt x="0" y="0"/>
                </a:moveTo>
                <a:lnTo>
                  <a:pt x="2229396" y="0"/>
                </a:lnTo>
                <a:lnTo>
                  <a:pt x="2229396" y="2192915"/>
                </a:lnTo>
                <a:lnTo>
                  <a:pt x="0" y="2192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29734" y="3675121"/>
            <a:ext cx="16160425" cy="4729481"/>
          </a:xfrm>
          <a:prstGeom prst="rect">
            <a:avLst/>
          </a:prstGeom>
        </p:spPr>
        <p:txBody>
          <a:bodyPr anchor="t" rtlCol="false" tIns="0" lIns="0" bIns="0" rIns="0">
            <a:spAutoFit/>
          </a:bodyPr>
          <a:lstStyle/>
          <a:p>
            <a:pPr algn="l">
              <a:lnSpc>
                <a:spcPts val="5329"/>
              </a:lnSpc>
            </a:pPr>
            <a:r>
              <a:rPr lang="en-US" sz="4099">
                <a:solidFill>
                  <a:srgbClr val="000000"/>
                </a:solidFill>
                <a:latin typeface="Open Sauce"/>
                <a:ea typeface="Open Sauce"/>
                <a:cs typeface="Open Sauce"/>
                <a:sym typeface="Open Sauce"/>
              </a:rPr>
              <a:t>The analysis of crop yield, area, and production data reveals notable disparities in agricultural productivity across districts and subcounties. Areas like KABONG show promise for higher yields with better resource allocation and farming practices. Meanwhile, regions with persistently low yields may need to explore alternative crops or invest in sustainable farming methods.</a:t>
            </a:r>
          </a:p>
        </p:txBody>
      </p:sp>
      <p:sp>
        <p:nvSpPr>
          <p:cNvPr name="Freeform 4" id="4"/>
          <p:cNvSpPr/>
          <p:nvPr/>
        </p:nvSpPr>
        <p:spPr>
          <a:xfrm flipH="false" flipV="false" rot="0">
            <a:off x="16230600" y="8229600"/>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29734" y="2734836"/>
            <a:ext cx="3173760" cy="582930"/>
          </a:xfrm>
          <a:prstGeom prst="rect">
            <a:avLst/>
          </a:prstGeom>
        </p:spPr>
        <p:txBody>
          <a:bodyPr anchor="t" rtlCol="false" tIns="0" lIns="0" bIns="0" rIns="0">
            <a:spAutoFit/>
          </a:bodyPr>
          <a:lstStyle/>
          <a:p>
            <a:pPr algn="ctr">
              <a:lnSpc>
                <a:spcPts val="4679"/>
              </a:lnSpc>
              <a:spcBef>
                <a:spcPct val="0"/>
              </a:spcBef>
            </a:pPr>
            <a:r>
              <a:rPr lang="en-US" sz="3599">
                <a:solidFill>
                  <a:srgbClr val="000000"/>
                </a:solidFill>
                <a:latin typeface="Open Sauce Bold"/>
                <a:ea typeface="Open Sauce Bold"/>
                <a:cs typeface="Open Sauce Bold"/>
                <a:sym typeface="Open Sauce Bold"/>
              </a:rPr>
              <a:t>CONCLUSION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5408481" y="-2153153"/>
            <a:ext cx="4116356" cy="4116356"/>
          </a:xfrm>
          <a:custGeom>
            <a:avLst/>
            <a:gdLst/>
            <a:ahLst/>
            <a:cxnLst/>
            <a:rect r="r" b="b" t="t" l="l"/>
            <a:pathLst>
              <a:path h="4116356" w="4116356">
                <a:moveTo>
                  <a:pt x="0" y="0"/>
                </a:moveTo>
                <a:lnTo>
                  <a:pt x="4116355" y="0"/>
                </a:lnTo>
                <a:lnTo>
                  <a:pt x="4116355" y="4116356"/>
                </a:lnTo>
                <a:lnTo>
                  <a:pt x="0" y="41163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02379" y="0"/>
            <a:ext cx="3256087" cy="3256087"/>
          </a:xfrm>
          <a:custGeom>
            <a:avLst/>
            <a:gdLst/>
            <a:ahLst/>
            <a:cxnLst/>
            <a:rect r="r" b="b" t="t" l="l"/>
            <a:pathLst>
              <a:path h="3256087" w="3256087">
                <a:moveTo>
                  <a:pt x="0" y="0"/>
                </a:moveTo>
                <a:lnTo>
                  <a:pt x="3256087" y="0"/>
                </a:lnTo>
                <a:lnTo>
                  <a:pt x="3256087" y="3256087"/>
                </a:lnTo>
                <a:lnTo>
                  <a:pt x="0" y="3256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3766" y="52833"/>
            <a:ext cx="2536341" cy="2641064"/>
          </a:xfrm>
          <a:custGeom>
            <a:avLst/>
            <a:gdLst/>
            <a:ahLst/>
            <a:cxnLst/>
            <a:rect r="r" b="b" t="t" l="l"/>
            <a:pathLst>
              <a:path h="2641064" w="2536341">
                <a:moveTo>
                  <a:pt x="0" y="0"/>
                </a:moveTo>
                <a:lnTo>
                  <a:pt x="2536341" y="0"/>
                </a:lnTo>
                <a:lnTo>
                  <a:pt x="2536341" y="2641064"/>
                </a:lnTo>
                <a:lnTo>
                  <a:pt x="0" y="26410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976925" y="3217745"/>
            <a:ext cx="16311075" cy="3813409"/>
          </a:xfrm>
          <a:prstGeom prst="rect">
            <a:avLst/>
          </a:prstGeom>
        </p:spPr>
        <p:txBody>
          <a:bodyPr anchor="t" rtlCol="false" tIns="0" lIns="0" bIns="0" rIns="0">
            <a:spAutoFit/>
          </a:bodyPr>
          <a:lstStyle/>
          <a:p>
            <a:pPr algn="l" marL="834292" indent="-417146" lvl="1">
              <a:lnSpc>
                <a:spcPts val="5023"/>
              </a:lnSpc>
              <a:buFont typeface="Arial"/>
              <a:buChar char="•"/>
            </a:pPr>
            <a:r>
              <a:rPr lang="en-US" sz="3864">
                <a:solidFill>
                  <a:srgbClr val="000000"/>
                </a:solidFill>
                <a:latin typeface="Open Sauce"/>
                <a:ea typeface="Open Sauce"/>
                <a:cs typeface="Open Sauce"/>
                <a:sym typeface="Open Sauce"/>
              </a:rPr>
              <a:t>Optimized crop yield management by the farmers.</a:t>
            </a:r>
          </a:p>
          <a:p>
            <a:pPr algn="l" marL="834292" indent="-417146" lvl="1">
              <a:lnSpc>
                <a:spcPts val="5023"/>
              </a:lnSpc>
              <a:buFont typeface="Arial"/>
              <a:buChar char="•"/>
            </a:pPr>
            <a:r>
              <a:rPr lang="en-US" sz="3864">
                <a:solidFill>
                  <a:srgbClr val="000000"/>
                </a:solidFill>
                <a:latin typeface="Open Sauce"/>
                <a:ea typeface="Open Sauce"/>
                <a:cs typeface="Open Sauce"/>
                <a:sym typeface="Open Sauce"/>
              </a:rPr>
              <a:t>Targeted resource allocation by the NGO at Karamoja to flatten the curve.</a:t>
            </a:r>
          </a:p>
          <a:p>
            <a:pPr algn="l" marL="834292" indent="-417146" lvl="1">
              <a:lnSpc>
                <a:spcPts val="5023"/>
              </a:lnSpc>
              <a:buFont typeface="Arial"/>
              <a:buChar char="•"/>
            </a:pPr>
            <a:r>
              <a:rPr lang="en-US" sz="3864">
                <a:solidFill>
                  <a:srgbClr val="000000"/>
                </a:solidFill>
                <a:latin typeface="Open Sauce"/>
                <a:ea typeface="Open Sauce"/>
                <a:cs typeface="Open Sauce"/>
                <a:sym typeface="Open Sauce"/>
              </a:rPr>
              <a:t>Address disparities in crop production for higher yields.</a:t>
            </a:r>
          </a:p>
          <a:p>
            <a:pPr algn="l" marL="834292" indent="-417146" lvl="1">
              <a:lnSpc>
                <a:spcPts val="5023"/>
              </a:lnSpc>
              <a:buFont typeface="Arial"/>
              <a:buChar char="•"/>
            </a:pPr>
            <a:r>
              <a:rPr lang="en-US" sz="3864">
                <a:solidFill>
                  <a:srgbClr val="000000"/>
                </a:solidFill>
                <a:latin typeface="Open Sauce"/>
                <a:ea typeface="Open Sauce"/>
                <a:cs typeface="Open Sauce"/>
                <a:sym typeface="Open Sauce"/>
              </a:rPr>
              <a:t>Encourage crop diversification that will enable income stabilization and reduce risks to be encountered by farmers.</a:t>
            </a:r>
          </a:p>
        </p:txBody>
      </p:sp>
      <p:sp>
        <p:nvSpPr>
          <p:cNvPr name="Freeform 6" id="6"/>
          <p:cNvSpPr/>
          <p:nvPr/>
        </p:nvSpPr>
        <p:spPr>
          <a:xfrm flipH="false" flipV="false" rot="0">
            <a:off x="14630400" y="8414878"/>
            <a:ext cx="3657600" cy="1872122"/>
          </a:xfrm>
          <a:custGeom>
            <a:avLst/>
            <a:gdLst/>
            <a:ahLst/>
            <a:cxnLst/>
            <a:rect r="r" b="b" t="t" l="l"/>
            <a:pathLst>
              <a:path h="1872122" w="3657600">
                <a:moveTo>
                  <a:pt x="0" y="0"/>
                </a:moveTo>
                <a:lnTo>
                  <a:pt x="3657600" y="0"/>
                </a:lnTo>
                <a:lnTo>
                  <a:pt x="3657600" y="1872122"/>
                </a:lnTo>
                <a:lnTo>
                  <a:pt x="0" y="18721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396427" y="2383382"/>
            <a:ext cx="4914007" cy="582930"/>
          </a:xfrm>
          <a:prstGeom prst="rect">
            <a:avLst/>
          </a:prstGeom>
        </p:spPr>
        <p:txBody>
          <a:bodyPr anchor="t" rtlCol="false" tIns="0" lIns="0" bIns="0" rIns="0">
            <a:spAutoFit/>
          </a:bodyPr>
          <a:lstStyle/>
          <a:p>
            <a:pPr algn="ctr">
              <a:lnSpc>
                <a:spcPts val="4679"/>
              </a:lnSpc>
              <a:spcBef>
                <a:spcPct val="0"/>
              </a:spcBef>
            </a:pPr>
            <a:r>
              <a:rPr lang="en-US" sz="3599">
                <a:solidFill>
                  <a:srgbClr val="397D5A"/>
                </a:solidFill>
                <a:latin typeface="Open Sauce Bold"/>
                <a:ea typeface="Open Sauce Bold"/>
                <a:cs typeface="Open Sauce Bold"/>
                <a:sym typeface="Open Sauce Bold"/>
              </a:rPr>
              <a:t>RECOMMENDATIONS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a:grpSpLocks noChangeAspect="true"/>
          </p:cNvGrpSpPr>
          <p:nvPr/>
        </p:nvGrpSpPr>
        <p:grpSpPr>
          <a:xfrm rot="0">
            <a:off x="9684427" y="0"/>
            <a:ext cx="8603573" cy="10287000"/>
            <a:chOff x="0" y="0"/>
            <a:chExt cx="8603361" cy="10286746"/>
          </a:xfrm>
        </p:grpSpPr>
        <p:sp>
          <p:nvSpPr>
            <p:cNvPr name="Freeform 4" id="4"/>
            <p:cNvSpPr/>
            <p:nvPr/>
          </p:nvSpPr>
          <p:spPr>
            <a:xfrm flipH="false" flipV="false" rot="0">
              <a:off x="-2794" y="-128"/>
              <a:ext cx="8606155" cy="10286874"/>
            </a:xfrm>
            <a:custGeom>
              <a:avLst/>
              <a:gdLst/>
              <a:ahLst/>
              <a:cxnLst/>
              <a:rect r="r" b="b" t="t" l="l"/>
              <a:pathLst>
                <a:path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3"/>
              <a:stretch>
                <a:fillRect l="-39838" t="0" r="-39838" b="0"/>
              </a:stretch>
            </a:blipFill>
          </p:spPr>
        </p:sp>
      </p:grpSp>
      <p:grpSp>
        <p:nvGrpSpPr>
          <p:cNvPr name="Group 5" id="5"/>
          <p:cNvGrpSpPr/>
          <p:nvPr/>
        </p:nvGrpSpPr>
        <p:grpSpPr>
          <a:xfrm rot="826432">
            <a:off x="-18353104" y="-3567159"/>
            <a:ext cx="21026341" cy="12831921"/>
            <a:chOff x="0" y="0"/>
            <a:chExt cx="5537802" cy="3379601"/>
          </a:xfrm>
        </p:grpSpPr>
        <p:sp>
          <p:nvSpPr>
            <p:cNvPr name="Freeform 6" id="6"/>
            <p:cNvSpPr/>
            <p:nvPr/>
          </p:nvSpPr>
          <p:spPr>
            <a:xfrm flipH="false" flipV="false" rot="0">
              <a:off x="0" y="0"/>
              <a:ext cx="5537802" cy="3379601"/>
            </a:xfrm>
            <a:custGeom>
              <a:avLst/>
              <a:gdLst/>
              <a:ahLst/>
              <a:cxnLst/>
              <a:rect r="r" b="b" t="t" l="l"/>
              <a:pathLst>
                <a:path h="3379601" w="5537802">
                  <a:moveTo>
                    <a:pt x="0" y="0"/>
                  </a:moveTo>
                  <a:lnTo>
                    <a:pt x="5537802" y="0"/>
                  </a:lnTo>
                  <a:lnTo>
                    <a:pt x="5537802" y="3379601"/>
                  </a:lnTo>
                  <a:lnTo>
                    <a:pt x="0" y="3379601"/>
                  </a:lnTo>
                  <a:close/>
                </a:path>
              </a:pathLst>
            </a:custGeom>
            <a:solidFill>
              <a:srgbClr val="1C5739"/>
            </a:solidFill>
          </p:spPr>
        </p:sp>
        <p:sp>
          <p:nvSpPr>
            <p:cNvPr name="TextBox 7" id="7"/>
            <p:cNvSpPr txBox="true"/>
            <p:nvPr/>
          </p:nvSpPr>
          <p:spPr>
            <a:xfrm>
              <a:off x="0" y="-19050"/>
              <a:ext cx="5537802" cy="339865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773821">
            <a:off x="10036024" y="4365564"/>
            <a:ext cx="313833" cy="8482349"/>
            <a:chOff x="0" y="0"/>
            <a:chExt cx="82656" cy="2234034"/>
          </a:xfrm>
        </p:grpSpPr>
        <p:sp>
          <p:nvSpPr>
            <p:cNvPr name="Freeform 9" id="9"/>
            <p:cNvSpPr/>
            <p:nvPr/>
          </p:nvSpPr>
          <p:spPr>
            <a:xfrm flipH="false" flipV="false" rot="0">
              <a:off x="0" y="0"/>
              <a:ext cx="82656" cy="2234034"/>
            </a:xfrm>
            <a:custGeom>
              <a:avLst/>
              <a:gdLst/>
              <a:ahLst/>
              <a:cxnLst/>
              <a:rect r="r" b="b" t="t" l="l"/>
              <a:pathLst>
                <a:path h="2234034" w="82656">
                  <a:moveTo>
                    <a:pt x="0" y="0"/>
                  </a:moveTo>
                  <a:lnTo>
                    <a:pt x="82656" y="0"/>
                  </a:lnTo>
                  <a:lnTo>
                    <a:pt x="82656" y="2234034"/>
                  </a:lnTo>
                  <a:lnTo>
                    <a:pt x="0" y="2234034"/>
                  </a:lnTo>
                  <a:close/>
                </a:path>
              </a:pathLst>
            </a:custGeom>
            <a:solidFill>
              <a:srgbClr val="1C5739"/>
            </a:solidFill>
          </p:spPr>
        </p:sp>
        <p:sp>
          <p:nvSpPr>
            <p:cNvPr name="TextBox 10" id="10"/>
            <p:cNvSpPr txBox="true"/>
            <p:nvPr/>
          </p:nvSpPr>
          <p:spPr>
            <a:xfrm>
              <a:off x="0" y="-19050"/>
              <a:ext cx="82656" cy="2253084"/>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773821">
            <a:off x="3741572" y="-4834013"/>
            <a:ext cx="313833" cy="8482349"/>
            <a:chOff x="0" y="0"/>
            <a:chExt cx="82656" cy="2234034"/>
          </a:xfrm>
        </p:grpSpPr>
        <p:sp>
          <p:nvSpPr>
            <p:cNvPr name="Freeform 12" id="12"/>
            <p:cNvSpPr/>
            <p:nvPr/>
          </p:nvSpPr>
          <p:spPr>
            <a:xfrm flipH="false" flipV="false" rot="0">
              <a:off x="0" y="0"/>
              <a:ext cx="82656" cy="2234034"/>
            </a:xfrm>
            <a:custGeom>
              <a:avLst/>
              <a:gdLst/>
              <a:ahLst/>
              <a:cxnLst/>
              <a:rect r="r" b="b" t="t" l="l"/>
              <a:pathLst>
                <a:path h="2234034" w="82656">
                  <a:moveTo>
                    <a:pt x="0" y="0"/>
                  </a:moveTo>
                  <a:lnTo>
                    <a:pt x="82656" y="0"/>
                  </a:lnTo>
                  <a:lnTo>
                    <a:pt x="82656" y="2234034"/>
                  </a:lnTo>
                  <a:lnTo>
                    <a:pt x="0" y="2234034"/>
                  </a:lnTo>
                  <a:close/>
                </a:path>
              </a:pathLst>
            </a:custGeom>
            <a:solidFill>
              <a:srgbClr val="397D5A"/>
            </a:solidFill>
          </p:spPr>
        </p:sp>
        <p:sp>
          <p:nvSpPr>
            <p:cNvPr name="TextBox 13" id="13"/>
            <p:cNvSpPr txBox="true"/>
            <p:nvPr/>
          </p:nvSpPr>
          <p:spPr>
            <a:xfrm>
              <a:off x="0" y="-19050"/>
              <a:ext cx="82656" cy="2253084"/>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2798902" y="4304860"/>
            <a:ext cx="1408915" cy="1677280"/>
          </a:xfrm>
          <a:custGeom>
            <a:avLst/>
            <a:gdLst/>
            <a:ahLst/>
            <a:cxnLst/>
            <a:rect r="r" b="b" t="t" l="l"/>
            <a:pathLst>
              <a:path h="1677280" w="1408915">
                <a:moveTo>
                  <a:pt x="0" y="0"/>
                </a:moveTo>
                <a:lnTo>
                  <a:pt x="1408915" y="0"/>
                </a:lnTo>
                <a:lnTo>
                  <a:pt x="1408915" y="1677280"/>
                </a:lnTo>
                <a:lnTo>
                  <a:pt x="0" y="1677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073527" y="4131493"/>
            <a:ext cx="5435861" cy="2109738"/>
          </a:xfrm>
          <a:prstGeom prst="rect">
            <a:avLst/>
          </a:prstGeom>
        </p:spPr>
        <p:txBody>
          <a:bodyPr anchor="t" rtlCol="false" tIns="0" lIns="0" bIns="0" rIns="0">
            <a:spAutoFit/>
          </a:bodyPr>
          <a:lstStyle/>
          <a:p>
            <a:pPr algn="ctr" marL="0" indent="0" lvl="0">
              <a:lnSpc>
                <a:spcPts val="7602"/>
              </a:lnSpc>
            </a:pPr>
            <a:r>
              <a:rPr lang="en-US" sz="8174" spc="882">
                <a:solidFill>
                  <a:srgbClr val="231F20"/>
                </a:solidFill>
                <a:latin typeface="Codec Pro ExtraBold"/>
                <a:ea typeface="Codec Pro ExtraBold"/>
                <a:cs typeface="Codec Pro ExtraBold"/>
                <a:sym typeface="Codec Pro ExtraBold"/>
              </a:rPr>
              <a:t>THANK YOU</a:t>
            </a:r>
          </a:p>
        </p:txBody>
      </p:sp>
      <p:sp>
        <p:nvSpPr>
          <p:cNvPr name="TextBox 16" id="16"/>
          <p:cNvSpPr txBox="true"/>
          <p:nvPr/>
        </p:nvSpPr>
        <p:spPr>
          <a:xfrm rot="0">
            <a:off x="3031861" y="7164511"/>
            <a:ext cx="5792837" cy="974725"/>
          </a:xfrm>
          <a:prstGeom prst="rect">
            <a:avLst/>
          </a:prstGeom>
        </p:spPr>
        <p:txBody>
          <a:bodyPr anchor="t" rtlCol="false" tIns="0" lIns="0" bIns="0" rIns="0">
            <a:spAutoFit/>
          </a:bodyPr>
          <a:lstStyle/>
          <a:p>
            <a:pPr algn="l">
              <a:lnSpc>
                <a:spcPts val="2600"/>
              </a:lnSpc>
            </a:pPr>
            <a:r>
              <a:rPr lang="en-US" sz="2000">
                <a:solidFill>
                  <a:srgbClr val="231F20"/>
                </a:solidFill>
                <a:latin typeface="Open Sauce Bold"/>
                <a:ea typeface="Open Sauce Bold"/>
                <a:cs typeface="Open Sauce Bold"/>
                <a:sym typeface="Open Sauce Bold"/>
              </a:rPr>
              <a:t>CONTACT INFO</a:t>
            </a:r>
          </a:p>
          <a:p>
            <a:pPr algn="l">
              <a:lnSpc>
                <a:spcPts val="2600"/>
              </a:lnSpc>
            </a:pPr>
            <a:r>
              <a:rPr lang="en-US" sz="2000">
                <a:solidFill>
                  <a:srgbClr val="231F20"/>
                </a:solidFill>
                <a:latin typeface="Open Sauce"/>
                <a:ea typeface="Open Sauce"/>
                <a:cs typeface="Open Sauce"/>
                <a:sym typeface="Open Sauce"/>
              </a:rPr>
              <a:t>TEL NO: +254713442011</a:t>
            </a:r>
          </a:p>
          <a:p>
            <a:pPr algn="l">
              <a:lnSpc>
                <a:spcPts val="2600"/>
              </a:lnSpc>
              <a:spcBef>
                <a:spcPct val="0"/>
              </a:spcBef>
            </a:pPr>
            <a:r>
              <a:rPr lang="en-US" sz="2000">
                <a:solidFill>
                  <a:srgbClr val="231F20"/>
                </a:solidFill>
                <a:latin typeface="Open Sauce"/>
                <a:ea typeface="Open Sauce"/>
                <a:cs typeface="Open Sauce"/>
                <a:sym typeface="Open Sauce"/>
              </a:rPr>
              <a:t>EMAIL: EMMANUELSAMUEL2523@GMAIL.COM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DAGPQ5bYiPk</dc:identifier>
  <dcterms:modified xsi:type="dcterms:W3CDTF">2011-08-01T06:04:30Z</dcterms:modified>
  <cp:revision>1</cp:revision>
  <dc:title>EMMANUEL_KIMARO_KARAMOJA_AGRICULTURAL_ANALSIS</dc:title>
</cp:coreProperties>
</file>