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Talk through the exercises, let them play with them, then regroup after to walk through them.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Demo: echo "Hello"; echo "You typed in" $1; ls -l; echo "Those are your files"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Photo: Thompson and Ritchie working on a PDP-11, a computer that ran "</a:t>
            </a:r>
            <a:r>
              <a:rPr lang="en">
                <a:solidFill>
                  <a:schemeClr val="dk1"/>
                </a:solidFill>
              </a:rPr>
              <a:t>The first officially named version of </a:t>
            </a:r>
            <a:r>
              <a:rPr lang="en" i="1">
                <a:solidFill>
                  <a:schemeClr val="dk1"/>
                </a:solidFill>
              </a:rPr>
              <a:t>Unix</a:t>
            </a:r>
            <a:r>
              <a:rPr lang="en">
                <a:solidFill>
                  <a:schemeClr val="dk1"/>
                </a:solidFill>
              </a:rPr>
              <a:t>" (wikipedia)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ocalhost:9090" Type="http://schemas.openxmlformats.org/officeDocument/2006/relationships/hyperlink" TargetMode="External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nitaborg.org/get-involved/systers/" Type="http://schemas.openxmlformats.org/officeDocument/2006/relationships/hyperlink" TargetMode="External" Id="rId4"/><Relationship Target="http://wiki.ubuntu-women.org/" Type="http://schemas.openxmlformats.org/officeDocument/2006/relationships/hyperlink" TargetMode="External" Id="rId3"/><Relationship Target="https://www.edx.org/course/linuxfoundationx/linuxfoundationx-lfs101x-introduction-1621" Type="http://schemas.openxmlformats.org/officeDocument/2006/relationships/hyperlink" TargetMode="External" Id="rId6"/><Relationship Target="http://www.devchix.com/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to Linux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Girl Develop 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9/17/2014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Yash Parghi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your Terminal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Type in some nonsense and hit enter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 it again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Hit the up, down, left, and right arrows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Try backspace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Use your Terminal correctly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files: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Don't forget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/>
              <a:t> command.</a:t>
            </a:r>
            <a:r>
              <a:rPr lang="en"/>
              <a:t> Use it to get your bearings at </a:t>
            </a:r>
            <a:r>
              <a:rPr lang="en" i="1"/>
              <a:t>any</a:t>
            </a:r>
            <a:r>
              <a:rPr lang="en"/>
              <a:t> time.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memory: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CPU: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processes: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Linux filesystem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Starts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Everything is subfolders under that: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/home/myself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/home/myself/Documents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/>
              <a:t>? 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Read up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r>
              <a:rPr lang="en"/>
              <a:t>command and figure out how to show filesizes in a human readable format, e.g. 4096 (bytes) shows as "4K".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ls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(manual) pages explain commands. They are your friend.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Manipulating files (writing stuff)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 to your home directory.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a few files: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touch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echo "hello" &gt; hello.txt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What do you think this does?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mv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b="1" lang="en"/>
              <a:t> pages!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Manipulating directories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do you write a file inside a directory?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Exercise: Write a file inside a directory and try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r>
              <a:rPr lang="en"/>
              <a:t> it. What happens? How do you overcome that?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rmdir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Pipes: combining commands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Linux (and building software) is about </a:t>
            </a:r>
            <a:r>
              <a:rPr lang="en" i="1"/>
              <a:t>combining small parts</a:t>
            </a:r>
            <a:r>
              <a:rPr lang="en"/>
              <a:t>, over and over, until you've built something.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Linux makes it easy to combine commands.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Pipes</a:t>
            </a:r>
            <a:r>
              <a:rPr lang="en"/>
              <a:t> connect the output of one command to another: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| grep "m"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the pipe on your keyboard.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Write a list of fruits to a file called fruits.txt.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echo "pear" &gt;&gt; fruits.txt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What does this do?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 out your list of fruits.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 out fruits containing the letter "a".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 out fruits in sorted (alphabetical) order.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 out fruits containing the letter "a" in sorted (alphabetical) order.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if you have fruits.txt and vegetables.txt and you want to process them as one list?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Every command you run is given its own container by the operating system. The container is called a </a:t>
            </a:r>
            <a:r>
              <a:rPr lang="en" i="1"/>
              <a:t>process</a:t>
            </a:r>
            <a:r>
              <a:rPr lang="en"/>
              <a:t>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other words, a process is a </a:t>
            </a:r>
            <a:r>
              <a:rPr lang="en" i="1"/>
              <a:t>unit of execution</a:t>
            </a:r>
            <a:r>
              <a:rPr lang="en"/>
              <a:t> in an operating system. One command, one process.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Processes answer the question </a:t>
            </a:r>
            <a:r>
              <a:rPr b="1" lang="en"/>
              <a:t>"What's going on?"</a:t>
            </a:r>
            <a:r>
              <a:rPr lang="en"/>
              <a:t> on a computer.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Processes (cont.)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 aux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 i="1"/>
              <a:t>What properties does a process have?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2655800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does a computer work?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5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5 &amp;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30 &amp;</a:t>
            </a:r>
            <a:r>
              <a:rPr lang="en"/>
              <a:t>   then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30</a:t>
            </a:r>
            <a:r>
              <a:rPr lang="en"/>
              <a:t>    then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Ctrl-C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30  </a:t>
            </a:r>
            <a:r>
              <a:rPr lang="en"/>
              <a:t>then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Ctrl-Z  </a:t>
            </a:r>
            <a:r>
              <a:rPr lang="en"/>
              <a:t>then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30</a:t>
            </a:r>
            <a:r>
              <a:rPr lang="en"/>
              <a:t> then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Ctrl-Z</a:t>
            </a:r>
            <a:r>
              <a:rPr lang="en"/>
              <a:t>  then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bg</a:t>
            </a:r>
            <a:r>
              <a:rPr lang="en"/>
              <a:t>  then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 a long sleep, send it into the background, find its PID, and kill it.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man kill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Processes (Conclusion)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Small, self-contained parts</a:t>
            </a:r>
            <a:r>
              <a:rPr lang="en"/>
              <a:t> working together to comprise a whole system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Thought exercise: how would you use separate processes to download health data every 30 minutes from some website, process it looking for patterns, and send an email out whenever a flu epidemic is detected?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 and making software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software system is a collection of processes.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Exercise: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Start a web server: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 -m SimpleHTTPServer 9090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Send it to the background and keep it running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Visit it in your web browser: "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http://localhost:9090</a:t>
            </a:r>
            <a:r>
              <a:rPr lang="en"/>
              <a:t>"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Visit it in your terminal: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curl localhost:9090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Kill the server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Try visiting it again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Shell scripting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Every mature software system is horrifically cobbled together.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Shell scripts</a:t>
            </a:r>
            <a:r>
              <a:rPr lang="en"/>
              <a:t> are how we cobble.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Write a sequence of commands in a text file, save the file, and run the file ("script") all in one go.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Open a text file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demo.sh</a:t>
            </a:r>
            <a:r>
              <a:rPr lang="en"/>
              <a:t> in a text editor.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gedit</a:t>
            </a:r>
            <a:r>
              <a:rPr lang="en"/>
              <a:t>,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nano </a:t>
            </a:r>
            <a:r>
              <a:rPr lang="en"/>
              <a:t>if you have it,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 </a:t>
            </a:r>
            <a:r>
              <a:rPr lang="en"/>
              <a:t>if you know it.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Follow along with the demo.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your own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show_processes.sh</a:t>
            </a:r>
            <a:r>
              <a:rPr lang="en"/>
              <a:t> that takes one </a:t>
            </a:r>
            <a:r>
              <a:rPr lang="en" i="1"/>
              <a:t>argument</a:t>
            </a:r>
            <a:r>
              <a:rPr lang="en"/>
              <a:t> and displays all processes containing that word.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now?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Pick something you want to make and pursue it single-mindedly.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Examples: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Set up a website on your laptop using </a:t>
            </a:r>
            <a:r>
              <a:rPr lang="en" i="1"/>
              <a:t>Apache</a:t>
            </a:r>
            <a:r>
              <a:rPr lang="en"/>
              <a:t> and a programming language you're interested in, e.g. Ruby on Rails or PHP.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Set up a MySQL or Postgres database, fill it with data, and learn how to query it.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Download an open-source project using git/Github and learn how to compile and run it on your laptop.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http://wiki.ubuntu-women.org/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http://anitaborg.org/get-involved/systers/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http://www.devchix.com/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EdX Intro to Linux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2655800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is an operating system?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Linux?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operating system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kind of Unix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Unix history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4109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Began in </a:t>
            </a:r>
            <a:r>
              <a:rPr b="1" lang="en"/>
              <a:t>1969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Thompson and Ritchie and team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Bell Labs (kinda)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Motivated by the idea of a </a:t>
            </a:r>
            <a:r>
              <a:rPr lang="en" i="1"/>
              <a:t>shared system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3" x="4566892"/>
            <a:ext cy="3413449" cx="4261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y="5013646" x="4566850"/>
            <a:ext cy="890399" cx="426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Wikipedia, "History of Unix"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Creative Commons Attribution-ShareAlike 2.0 Generic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 history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Began in </a:t>
            </a:r>
            <a:r>
              <a:rPr b="1" sz="2600" lang="en"/>
              <a:t>1991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Personal project by Linus Torvalds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Expanded from a small educational Unix called Minix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comp.os.minix, 10/5/1991: "I'm doing a (free) operating system (just a hobby, won't be big and professional..."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A part of open source history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Open up Linux	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neighbors' screens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up Linux	 (cont.)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hard disk and files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memory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CPU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processes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Open your </a:t>
            </a:r>
            <a:r>
              <a:rPr lang="en"/>
              <a:t>Terminal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2496" x="1193737"/>
            <a:ext cy="4766324" cx="675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