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slides/slide19.xml" Type="http://schemas.openxmlformats.org/officeDocument/2006/relationships/slide" Id="rId24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Intro to Linux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2: Day-to-day Usage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Girl Develop It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11/17/2014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Yash Parghi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 2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Become the superuser: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su root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su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whoami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~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touch /root.txt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i="1"/>
              <a:t>Without</a:t>
            </a:r>
            <a:r>
              <a:rPr lang="en"/>
              <a:t> sudo!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-l /root.txt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exit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Check your internet 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Check that your internet works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Installing software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Linux software is "out there on the internet" and readily downloadable. It comes in </a:t>
            </a:r>
            <a:r>
              <a:rPr lang="en" i="1"/>
              <a:t>packages</a:t>
            </a:r>
            <a:r>
              <a:rPr lang="en"/>
              <a:t> (1 package == 1 program).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</a:t>
            </a:r>
            <a:r>
              <a:rPr lang="en" i="1"/>
              <a:t>package manager</a:t>
            </a:r>
            <a:r>
              <a:rPr lang="en"/>
              <a:t> lets you easily install and update software packages.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Ubuntu: apt-get install &lt;package&gt;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Red Hat: yum install &lt;package&gt;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Exercise: Install a text editor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>
                <a:latin typeface="Courier New"/>
                <a:ea typeface="Courier New"/>
                <a:cs typeface="Courier New"/>
                <a:sym typeface="Courier New"/>
              </a:rPr>
              <a:t>apt-get install nano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/>
              <a:t>(or)  </a:t>
            </a:r>
            <a:r>
              <a:rPr sz="2600" lang="en">
                <a:latin typeface="Courier New"/>
                <a:ea typeface="Courier New"/>
                <a:cs typeface="Courier New"/>
                <a:sym typeface="Courier New"/>
              </a:rPr>
              <a:t>yum install nano</a:t>
            </a:r>
            <a:br>
              <a:rPr sz="2600"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>
                <a:latin typeface="Courier New"/>
                <a:ea typeface="Courier New"/>
                <a:cs typeface="Courier New"/>
                <a:sym typeface="Courier New"/>
              </a:rPr>
              <a:t>cd ~</a:t>
            </a:r>
            <a:br>
              <a:rPr sz="2600"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>
                <a:latin typeface="Courier New"/>
                <a:ea typeface="Courier New"/>
                <a:cs typeface="Courier New"/>
                <a:sym typeface="Courier New"/>
              </a:rPr>
              <a:t>nano myfile.txt</a:t>
            </a:r>
          </a:p>
          <a:p>
            <a:pPr rtl="0" lvl="1" indent="-3937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600" lang="en"/>
              <a:t>Write some text, save it (Ctrl-O), and exit nano (Ctrl-X).</a:t>
            </a:r>
            <a:br>
              <a:rPr sz="2600" lang="en"/>
            </a:b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>
                <a:latin typeface="Courier New"/>
                <a:ea typeface="Courier New"/>
                <a:cs typeface="Courier New"/>
                <a:sym typeface="Courier New"/>
              </a:rPr>
              <a:t>cat myfile.txt</a:t>
            </a:r>
            <a:br>
              <a:rPr sz="2600"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>
                <a:latin typeface="Courier New"/>
                <a:ea typeface="Courier New"/>
                <a:cs typeface="Courier New"/>
                <a:sym typeface="Courier New"/>
              </a:rPr>
              <a:t>ls -l myfile.txt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 (cont.)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What just happened?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which nano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-l &lt;path to nano&gt;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 &lt;path to nano&gt;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i="1"/>
              <a:t>Why</a:t>
            </a:r>
            <a:r>
              <a:rPr b="1" lang="en"/>
              <a:t> did we need to install nano using sudo?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Making and installing our own software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With sudo, we can do whatever we want with our system.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can make our own software and install it ourselves.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We'll make a </a:t>
            </a:r>
            <a:r>
              <a:rPr b="1" lang="en"/>
              <a:t>shell script</a:t>
            </a:r>
            <a:r>
              <a:rPr lang="en"/>
              <a:t> and install it on our systems.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Shell scripting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Automate a complex task by writing a </a:t>
            </a:r>
            <a:r>
              <a:rPr lang="en" i="1"/>
              <a:t>script</a:t>
            </a:r>
            <a:r>
              <a:rPr lang="en"/>
              <a:t>, a text file containing a list of commands.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Pick the right tool for the job.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HTML is for building webpages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Python is for solving problems ("How do I find the cheapest airfare from Point A to Point Q?")</a:t>
            </a:r>
          </a:p>
          <a:p>
            <a:pPr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Shell scripting is for managing a computer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Exercise: Make a shell script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 to your home dir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your text editor, put a list of commands in a text file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hello.sh</a:t>
            </a:r>
            <a:r>
              <a:rPr lang="en"/>
              <a:t>:</a:t>
            </a:r>
            <a:br>
              <a:rPr lang="en"/>
            </a:b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echo "Hello $1!"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echo "The time is $(date)."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Run your script: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 hello.sh &lt;your name&gt;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How many processes does this spawn?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Exercise: Install your shell script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 hello.sh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chmod +x hello.sh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What does this do? Look at the file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-l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Move your script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/bin/hello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which hello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Run the command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Unix/Linux system is </a:t>
            </a:r>
            <a:r>
              <a:rPr lang="en" i="1"/>
              <a:t>shared by multiple users</a:t>
            </a:r>
            <a:r>
              <a:rPr lang="en"/>
              <a:t>, each with different domains. Observe what users own what domains (files/folders) on a system.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Every command is just an </a:t>
            </a:r>
            <a:r>
              <a:rPr lang="en" i="1"/>
              <a:t>executable file</a:t>
            </a:r>
            <a:r>
              <a:rPr lang="en"/>
              <a:t>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Linux system is just a bunch of files in different places. </a:t>
            </a:r>
            <a:r>
              <a:rPr lang="en" i="1"/>
              <a:t>Look closely at the files</a:t>
            </a:r>
            <a:r>
              <a:rPr lang="en"/>
              <a:t> if you want to understand how something works.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this class about?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Learning where things go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Analogous to understanding how a large company works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Unix was designed so that many people could share one computer.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Users </a:t>
            </a:r>
            <a:r>
              <a:rPr lang="en" i="1"/>
              <a:t>own things</a:t>
            </a:r>
            <a:r>
              <a:rPr lang="en"/>
              <a:t> on a Linux computer: files and folders. Every file or folder is owned by exactly one user.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Exercise:</a:t>
            </a:r>
            <a:r>
              <a:rPr lang="en"/>
              <a:t> compare the output of: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3000" lang="en">
                <a:latin typeface="Courier New"/>
                <a:ea typeface="Courier New"/>
                <a:cs typeface="Courier New"/>
                <a:sym typeface="Courier New"/>
              </a:rPr>
              <a:t>ls -l /home</a:t>
            </a:r>
          </a:p>
          <a:p>
            <a:pPr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3000" lang="en">
                <a:latin typeface="Courier New"/>
                <a:ea typeface="Courier New"/>
                <a:cs typeface="Courier New"/>
                <a:sym typeface="Courier New"/>
              </a:rPr>
              <a:t>ls -l /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Permissions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100" lang="en">
                <a:latin typeface="Courier New"/>
                <a:ea typeface="Courier New"/>
                <a:cs typeface="Courier New"/>
                <a:sym typeface="Courier New"/>
              </a:rPr>
              <a:t>ubuntu@ubuntu:~$ ls -l /bin/cat</a:t>
            </a:r>
          </a:p>
          <a:p>
            <a:pPr rtl="0">
              <a:spcBef>
                <a:spcPts val="0"/>
              </a:spcBef>
              <a:buNone/>
            </a:pPr>
            <a:r>
              <a:rPr b="1" sz="2100" lang="en">
                <a:latin typeface="Courier New"/>
                <a:ea typeface="Courier New"/>
                <a:cs typeface="Courier New"/>
                <a:sym typeface="Courier New"/>
              </a:rPr>
              <a:t>-rwxr-xr-x</a:t>
            </a:r>
            <a:r>
              <a:rPr sz="2100" lang="en"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b="1" sz="2100" lang="en"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sz="2100" lang="en">
                <a:latin typeface="Courier New"/>
                <a:ea typeface="Courier New"/>
                <a:cs typeface="Courier New"/>
                <a:sym typeface="Courier New"/>
              </a:rPr>
              <a:t> root 46884 Mar 24  2014 /bin/cat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user 'root' owns the file.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There are permissions to </a:t>
            </a:r>
            <a:r>
              <a:rPr u="sng" b="1" lang="en"/>
              <a:t>R</a:t>
            </a:r>
            <a:r>
              <a:rPr b="1" lang="en"/>
              <a:t>ead, </a:t>
            </a:r>
            <a:r>
              <a:rPr u="sng" b="1" lang="en"/>
              <a:t>W</a:t>
            </a:r>
            <a:r>
              <a:rPr b="1" lang="en"/>
              <a:t>rite (modify), or E</a:t>
            </a:r>
            <a:r>
              <a:rPr u="sng" b="1" lang="en"/>
              <a:t>x</a:t>
            </a:r>
            <a:r>
              <a:rPr b="1" lang="en"/>
              <a:t>ecute a file:</a:t>
            </a:r>
          </a:p>
          <a:p>
            <a:pPr algn="ctr" lvl="0">
              <a:spcBef>
                <a:spcPts val="0"/>
              </a:spcBef>
              <a:buNone/>
            </a:pPr>
            <a:r>
              <a:rPr sz="4000" lang="en">
                <a:latin typeface="Courier New"/>
                <a:ea typeface="Courier New"/>
                <a:cs typeface="Courier New"/>
                <a:sym typeface="Courier New"/>
              </a:rPr>
              <a:t>rwx   r-x   r-x</a:t>
            </a:r>
          </a:p>
        </p:txBody>
      </p:sp>
      <p:sp>
        <p:nvSpPr>
          <p:cNvPr id="43" name="Shape 43"/>
          <p:cNvSpPr/>
          <p:nvPr/>
        </p:nvSpPr>
        <p:spPr>
          <a:xfrm rot="-5400000">
            <a:off y="4780475" x="2552523"/>
            <a:ext cy="975300" cx="434699"/>
          </a:xfrm>
          <a:prstGeom prst="leftBrace">
            <a:avLst>
              <a:gd fmla="val 8333" name="adj1"/>
              <a:gd fmla="val 50000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 rot="-5400000">
            <a:off y="4780475" x="4372725"/>
            <a:ext cy="975300" cx="434699"/>
          </a:xfrm>
          <a:prstGeom prst="leftBrace">
            <a:avLst>
              <a:gd fmla="val 8333" name="adj1"/>
              <a:gd fmla="val 50000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 rot="-5400000">
            <a:off y="4780475" x="6190926"/>
            <a:ext cy="975300" cx="434699"/>
          </a:xfrm>
          <a:prstGeom prst="leftBrace">
            <a:avLst>
              <a:gd fmla="val 8333" name="adj1"/>
              <a:gd fmla="val 50000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y="5552225" x="2282225"/>
            <a:ext cy="434699" cx="97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en"/>
              <a:t>User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5552225" x="3980325"/>
            <a:ext cy="434699" cx="121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Group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5552225" x="5798525"/>
            <a:ext cy="434699" cx="121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World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Aside: which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did I know where the 'cat' command lives?: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which cat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which ls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which grep</a:t>
            </a:r>
          </a:p>
          <a:p>
            <a:pPr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which which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Explore the output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-l /bin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Who owns the files there?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What permissions are on them? Why?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kinds of files are there?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file /bin/cat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Try it on other files that look interesting.</a:t>
            </a:r>
          </a:p>
          <a:p>
            <a:pPr rtl="0" lvl="2" indent="-4191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3000" lang="en"/>
              <a:t>Big files</a:t>
            </a:r>
          </a:p>
          <a:p>
            <a:pPr rtl="0" lvl="2" indent="-4191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3000" lang="en"/>
              <a:t>Small files</a:t>
            </a:r>
          </a:p>
          <a:p>
            <a:pPr rtl="0" lvl="2" indent="-4191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3000" lang="en"/>
              <a:t>Files with arrows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else is under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/>
              <a:t> ?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else is under / 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/etc: system configurations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/dev: hardware represented as files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/tmp: a place for </a:t>
            </a:r>
            <a:r>
              <a:rPr lang="en" i="1"/>
              <a:t>any user</a:t>
            </a:r>
            <a:r>
              <a:rPr lang="en"/>
              <a:t> to write temp files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/usr: user programs and user resources (i.e. stuff that's not pertinent to the whole system)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More!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Becoming the superuser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 manage your system, sometimes you need to mess around in / and other places that aren't strictly yours.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 can </a:t>
            </a:r>
            <a:r>
              <a:rPr b="1" lang="en"/>
              <a:t>become the superuser</a:t>
            </a:r>
            <a:r>
              <a:rPr lang="en"/>
              <a:t> ("root") in various ways.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sudo</a:t>
            </a:r>
            <a:r>
              <a:rPr lang="en"/>
              <a:t> lets you </a:t>
            </a:r>
            <a:r>
              <a:rPr lang="en" i="1"/>
              <a:t>perform one command</a:t>
            </a:r>
            <a:r>
              <a:rPr lang="en"/>
              <a:t> as the root user.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touch /toplevel.txt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sudo touch /toplevel.txt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 -l /toplevel.txt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Why don't you need to use sudo for this command?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Now delete the file. Confirm with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 -l 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