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Intro to Linux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3: Servers and Clients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Girl Develop It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12/1/2014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Yash Parghi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world wide web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HTTP</a:t>
            </a:r>
            <a:r>
              <a:rPr lang="en"/>
              <a:t> is the protocol used to ask for and serve web pages.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Ask for a web page: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 /index.html HTTP/1.1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Host: www.example.com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Demo: </a:t>
            </a:r>
            <a:r>
              <a:rPr lang="en"/>
              <a:t>Using telnet to make an HTTP request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/>
              <a:t>Follow along.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 telnet to make an HTTP request to google.com for the page "/". (Google doesn't have an /index.html page.)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telnet www.google.com 80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/>
              <a:t>If you get stuck in telnet, try Ctrl-C to exit and start over.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kinds of responses can you provoke from Google by typing in the request wrong?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What's the meaning of the first line in telnet output?: 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Trying 74.125.228.210...</a:t>
            </a:r>
            <a:r>
              <a:rPr lang="en"/>
              <a:t>"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IP address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Telnet cited a numerical address instead of "www.google.com" when trying to connect.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This is an </a:t>
            </a:r>
            <a:r>
              <a:rPr b="1" lang="en"/>
              <a:t>IP address</a:t>
            </a:r>
            <a:r>
              <a:rPr lang="en"/>
              <a:t> -- a numerical identifier -- for the Google server (computer) you connected to.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Find your IP address in 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ifconfig </a:t>
            </a:r>
            <a:r>
              <a:rPr lang="en"/>
              <a:t>command.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Look for your "inet addr".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Exercise: Run your own web server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Start a simple HTTP server with Python:</a:t>
            </a:r>
          </a:p>
          <a:p>
            <a:pPr rtl="0" lvl="1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800" lang="en">
                <a:latin typeface="Courier New"/>
                <a:ea typeface="Courier New"/>
                <a:cs typeface="Courier New"/>
                <a:sym typeface="Courier New"/>
              </a:rPr>
              <a:t>python -m SimpleHTTPServer 8080 &amp;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/>
              <a:t>What's the 8080 for?</a:t>
            </a:r>
          </a:p>
          <a:p>
            <a:pPr rtl="0" lvl="1" indent="-406400" marL="914400">
              <a:spcBef>
                <a:spcPts val="0"/>
              </a:spcBef>
              <a:buClr>
                <a:schemeClr val="dk1"/>
              </a:buClr>
              <a:buSzPct val="93333"/>
              <a:buFont typeface="Courier New"/>
              <a:buChar char="o"/>
            </a:pPr>
            <a:r>
              <a:rPr sz="3000" lang="en"/>
              <a:t>What's the ampersand for?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curl localhost:8080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curl 127.0.0.1:8080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curl &lt;your ip&gt;:8080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Without the angle brackets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(Optional) Connect using telnet.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Give your IP address to your neighbor and see if they can connect to your server.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System services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Servers and clients set up on a single computer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This is a natural way of managing or using a system: a certain system "resource" is managed in the background by a server, and when you need access to that resource, you ask for it.</a:t>
            </a:r>
            <a:br>
              <a:rPr lang="en"/>
            </a:b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Examples: databases, time, printers...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Let's look at the 'mysql' service together.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It takes commands: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sudo service mysql status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Why do we need sudo?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sudo service mysql stop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sudo service mysql start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It's a script: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file /etc/init.d/mysql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...and it's very complicated.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746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300" lang="en"/>
              <a:t>Download the "take a number" system service script into your homedir with this (all one command):</a:t>
            </a:r>
          </a:p>
          <a:p>
            <a:pPr rtl="0" lvl="1" indent="-3746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300" lang="en">
                <a:latin typeface="Courier New"/>
                <a:ea typeface="Courier New"/>
                <a:cs typeface="Courier New"/>
                <a:sym typeface="Courier New"/>
              </a:rPr>
              <a:t>wget -O take_a_number.sh pastebin.com/raw.php?i=G1EsVvLf</a:t>
            </a:r>
            <a:br>
              <a:rPr b="1" sz="2300"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rtl="0" lvl="0" indent="-3746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300" lang="en"/>
              <a:t>Open it in a text editor and read it over. How does it work?</a:t>
            </a:r>
            <a:br>
              <a:rPr sz="2300" lang="en"/>
            </a:br>
          </a:p>
          <a:p>
            <a:pPr rtl="0" lvl="0" indent="-3746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300" lang="en"/>
              <a:t>Make it executable and install it by moving it to </a:t>
            </a:r>
            <a:r>
              <a:rPr sz="2300" lang="en">
                <a:latin typeface="Courier New"/>
                <a:ea typeface="Courier New"/>
                <a:cs typeface="Courier New"/>
                <a:sym typeface="Courier New"/>
              </a:rPr>
              <a:t>/etc/init.d/take_a_number</a:t>
            </a:r>
            <a:br>
              <a:rPr sz="2300" lang="en"/>
            </a:br>
          </a:p>
          <a:p>
            <a:pPr rtl="0" lvl="0" indent="-3746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300" lang="en"/>
              <a:t>Try using it:</a:t>
            </a:r>
          </a:p>
          <a:p>
            <a:pPr rtl="0" lvl="1" indent="-3746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300" lang="en">
                <a:latin typeface="Courier New"/>
                <a:ea typeface="Courier New"/>
                <a:cs typeface="Courier New"/>
                <a:sym typeface="Courier New"/>
              </a:rPr>
              <a:t>sudo service take_a_number start</a:t>
            </a:r>
          </a:p>
          <a:p>
            <a:pPr rtl="0" lvl="1" indent="-3746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300" lang="en"/>
              <a:t>Try: </a:t>
            </a:r>
            <a:r>
              <a:rPr sz="2300" lang="en">
                <a:latin typeface="Courier New"/>
                <a:ea typeface="Courier New"/>
                <a:cs typeface="Courier New"/>
                <a:sym typeface="Courier New"/>
              </a:rPr>
              <a:t>status, next, stop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0" marL="0">
              <a:spcBef>
                <a:spcPts val="0"/>
              </a:spcBef>
              <a:buNone/>
            </a:pPr>
            <a:r>
              <a:rPr lang="en"/>
              <a:t>Take a number script (for posterity)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600200" x="457200"/>
            <a:ext cy="4967700" cx="4100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#! /bin/sh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set -e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NUMBER_FILE=/tmp/take_a_number.txt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case "$1" in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start)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echo "0" &gt; $NUMBER_FILE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echo "Number system started."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;;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stop)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echo "STOPPED" &gt; $NUMBER_FILE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echo "Number system stopped."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;;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status)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NUMBER_FILE_CONTENTS=$(cat $NUMBER_FILE)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if [ "$NUMBER_FILE_CONTENTS" = "STOPPED" ]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then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echo "Status: stopped."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echo "Status: the next number is $NUMBER_FILE_CONTENTS."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fi</a:t>
            </a:r>
          </a:p>
          <a:p>
            <a:pPr lvl="0">
              <a:spcBef>
                <a:spcPts val="0"/>
              </a:spcBef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;;</a:t>
            </a:r>
          </a:p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y="1600200" x="4638525"/>
            <a:ext cy="4967700" cx="4100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next)</a:t>
            </a:r>
          </a:p>
          <a:p>
            <a:pPr rtl="0" lvl="0">
              <a:spcBef>
                <a:spcPts val="0"/>
              </a:spcBef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NUMBER_FILE_CONTENTS=$(cat $NUMBER_FILE)</a:t>
            </a:r>
          </a:p>
          <a:p>
            <a:pPr rtl="0" lvl="0">
              <a:spcBef>
                <a:spcPts val="0"/>
              </a:spcBef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if [ "$NUMBER_FILE_CONTENTS" = "STOPPED" ]</a:t>
            </a:r>
          </a:p>
          <a:p>
            <a:pPr rtl="0" lvl="0">
              <a:spcBef>
                <a:spcPts val="0"/>
              </a:spcBef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then</a:t>
            </a:r>
          </a:p>
          <a:p>
            <a:pPr rtl="0" lvl="0">
              <a:spcBef>
                <a:spcPts val="0"/>
              </a:spcBef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echo "The number system hasn't been started!"</a:t>
            </a:r>
          </a:p>
          <a:p>
            <a:pPr rtl="0" lvl="0">
              <a:spcBef>
                <a:spcPts val="0"/>
              </a:spcBef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exit 1</a:t>
            </a:r>
          </a:p>
          <a:p>
            <a:pPr rtl="0" lvl="0">
              <a:spcBef>
                <a:spcPts val="0"/>
              </a:spcBef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</a:p>
          <a:p>
            <a:pPr rtl="0" lvl="0">
              <a:spcBef>
                <a:spcPts val="0"/>
              </a:spcBef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NEW_NUMBER=$((NUMBER_FILE_CONTENTS + 1))</a:t>
            </a:r>
          </a:p>
          <a:p>
            <a:pPr rtl="0" lvl="0">
              <a:spcBef>
                <a:spcPts val="0"/>
              </a:spcBef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echo $NEW_NUMBER &gt; $NUMBER_FILE</a:t>
            </a:r>
          </a:p>
          <a:p>
            <a:pPr rtl="0" lvl="0">
              <a:spcBef>
                <a:spcPts val="0"/>
              </a:spcBef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echo "Your number is $NEW_NUMBER"</a:t>
            </a:r>
          </a:p>
          <a:p>
            <a:pPr rtl="0" lvl="0">
              <a:spcBef>
                <a:spcPts val="0"/>
              </a:spcBef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fi</a:t>
            </a:r>
          </a:p>
          <a:p>
            <a:pPr rtl="0" lvl="0">
              <a:spcBef>
                <a:spcPts val="0"/>
              </a:spcBef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;;</a:t>
            </a:r>
          </a:p>
          <a:p>
            <a:pPr rtl="0" lvl="0">
              <a:spcBef>
                <a:spcPts val="0"/>
              </a:spcBef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*)</a:t>
            </a:r>
          </a:p>
          <a:p>
            <a:pPr rtl="0" lvl="0">
              <a:spcBef>
                <a:spcPts val="0"/>
              </a:spcBef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echo "Usage: $0 {start|stop|status}" &gt;&amp;2</a:t>
            </a:r>
          </a:p>
          <a:p>
            <a:pPr rtl="0" lvl="0">
              <a:spcBef>
                <a:spcPts val="0"/>
              </a:spcBef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exit 1</a:t>
            </a:r>
          </a:p>
          <a:p>
            <a:pPr rtl="0" lvl="0">
              <a:spcBef>
                <a:spcPts val="0"/>
              </a:spcBef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;;</a:t>
            </a:r>
          </a:p>
          <a:p>
            <a:pPr rtl="0" lvl="0">
              <a:spcBef>
                <a:spcPts val="0"/>
              </a:spcBef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esac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rPr sz="6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exit 0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Recap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</a:t>
            </a:r>
            <a:r>
              <a:rPr lang="en" i="1"/>
              <a:t>server and client</a:t>
            </a:r>
            <a:r>
              <a:rPr lang="en"/>
              <a:t> model of communication extends to all kinds of software systems.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Good programming is about </a:t>
            </a:r>
            <a:r>
              <a:rPr lang="en" i="1"/>
              <a:t>breaking a problem down into parts</a:t>
            </a:r>
            <a:r>
              <a:rPr lang="en"/>
              <a:t>. Sometimes one part is a server, and another is a client.</a:t>
            </a:r>
            <a:br>
              <a:rPr lang="en"/>
            </a:b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Get used to the idea of </a:t>
            </a:r>
            <a:r>
              <a:rPr lang="en" i="1"/>
              <a:t>talking to a system</a:t>
            </a:r>
            <a:r>
              <a:rPr lang="en"/>
              <a:t> and asking it questions.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Check your internet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Connect to the wi-fi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Go into your terminal and access a website: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curl http://www.google.com</a:t>
            </a:r>
          </a:p>
          <a:p>
            <a:pPr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/>
              <a:t>If you don't have curl, install it.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does all this have to do with Linux?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Programmers like Linux because it's </a:t>
            </a:r>
            <a:r>
              <a:rPr lang="en" i="1"/>
              <a:t>transparent</a:t>
            </a:r>
            <a:r>
              <a:rPr lang="en"/>
              <a:t> about how it works.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Windows or OS X work to </a:t>
            </a:r>
            <a:r>
              <a:rPr lang="en" i="1"/>
              <a:t>hide</a:t>
            </a:r>
            <a:r>
              <a:rPr lang="en"/>
              <a:t> the details of how it operates.</a:t>
            </a:r>
            <a:br>
              <a:rPr lang="en"/>
            </a:b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Linux prefers a simpler model where everything is laid bare. But you have to be inquisitive.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Aside: The 'tab' key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</a:t>
            </a:r>
            <a:r>
              <a:rPr b="1" lang="en"/>
              <a:t>tab</a:t>
            </a:r>
            <a:r>
              <a:rPr lang="en"/>
              <a:t> key auto-completes commands and files.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Docu&lt;tab&gt;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da&lt;tab&gt;&lt;tab&gt;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Servers and clients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 </a:t>
            </a:r>
            <a:r>
              <a:rPr b="1" lang="en" i="1"/>
              <a:t>abstraction</a:t>
            </a:r>
            <a:r>
              <a:rPr lang="en"/>
              <a:t> for how one system talks to another.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 </a:t>
            </a:r>
            <a:r>
              <a:rPr b="1" lang="en"/>
              <a:t>server</a:t>
            </a:r>
            <a:r>
              <a:rPr lang="en"/>
              <a:t> provides ("</a:t>
            </a:r>
            <a:r>
              <a:rPr lang="en" i="1"/>
              <a:t>serves</a:t>
            </a:r>
            <a:r>
              <a:rPr lang="en"/>
              <a:t>") data that a </a:t>
            </a:r>
            <a:r>
              <a:rPr b="1" lang="en"/>
              <a:t>client</a:t>
            </a:r>
            <a:r>
              <a:rPr lang="en"/>
              <a:t> asks for ("</a:t>
            </a:r>
            <a:r>
              <a:rPr lang="en" i="1"/>
              <a:t>requests</a:t>
            </a:r>
            <a:r>
              <a:rPr lang="en"/>
              <a:t>").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Servers and clients (cont.)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Which is the server and which is the client in these relationships?: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Your web browser and google.com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Your laptop and your phone acting as a wi-fi hotspot ("tethering")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Your computer's operating system and your shell/terminal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Servers and clients (cont.)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For this class, two kinds of servers and clients: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/>
              <a:t>Networks</a:t>
            </a:r>
            <a:r>
              <a:rPr lang="en"/>
              <a:t> (like the internet)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sz="3000" lang="en"/>
              <a:t>Server and client are each a </a:t>
            </a:r>
            <a:r>
              <a:rPr sz="3000" lang="en" i="1"/>
              <a:t>computer</a:t>
            </a:r>
            <a:r>
              <a:rPr sz="3000" lang="en"/>
              <a:t>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/>
              <a:t>System services</a:t>
            </a:r>
          </a:p>
          <a:p>
            <a:pPr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/>
              <a:t>Server and client are each a </a:t>
            </a:r>
            <a:r>
              <a:rPr sz="3000" lang="en" i="1"/>
              <a:t>process</a:t>
            </a:r>
            <a:r>
              <a:rPr sz="3000" lang="en"/>
              <a:t> on a single computer.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Networks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What's a network?</a:t>
            </a:r>
            <a:br>
              <a:rPr lang="en"/>
            </a:b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Examples of networks?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Networks (cont.)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i="1"/>
              <a:t>How</a:t>
            </a:r>
            <a:r>
              <a:rPr lang="en"/>
              <a:t> do computers talk to each other?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It's a problem with layers.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One </a:t>
            </a:r>
            <a:r>
              <a:rPr lang="en" i="1"/>
              <a:t>low-level</a:t>
            </a:r>
            <a:r>
              <a:rPr lang="en"/>
              <a:t> layer handles </a:t>
            </a:r>
            <a:r>
              <a:rPr lang="en" i="1"/>
              <a:t>correctness</a:t>
            </a:r>
            <a:r>
              <a:rPr lang="en"/>
              <a:t> of transmission, because sometimes 1's and 0's get lost in transit.</a:t>
            </a:r>
            <a:br>
              <a:rPr lang="en"/>
            </a:b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One </a:t>
            </a:r>
            <a:r>
              <a:rPr lang="en" i="1"/>
              <a:t>high-level</a:t>
            </a:r>
            <a:r>
              <a:rPr lang="en"/>
              <a:t> layer handles </a:t>
            </a:r>
            <a:r>
              <a:rPr b="1" lang="en" i="1"/>
              <a:t>protocol</a:t>
            </a:r>
            <a:r>
              <a:rPr lang="en"/>
              <a:t> -- what language computers speak to each other for a particular purpose.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internet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internet is a </a:t>
            </a:r>
            <a:r>
              <a:rPr lang="en" i="1"/>
              <a:t>network</a:t>
            </a:r>
            <a:r>
              <a:rPr lang="en"/>
              <a:t> of many public computers.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Many kinds of communications happen on the internet, using different protocols: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/>
              <a:t>SMTP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/>
              <a:t>XMPP</a:t>
            </a:r>
          </a:p>
          <a:p>
            <a:pPr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/>
              <a:t>SSH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