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slide" Target="slides/slide7.xml"/><Relationship Id="rId22" Type="http://schemas.openxmlformats.org/officeDocument/2006/relationships/font" Target="fonts/Karla-italic.fntdata"/><Relationship Id="rId10" Type="http://schemas.openxmlformats.org/officeDocument/2006/relationships/slide" Target="slides/slide6.xml"/><Relationship Id="rId21" Type="http://schemas.openxmlformats.org/officeDocument/2006/relationships/font" Target="fonts/Kar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43900" y="1399900"/>
            <a:ext cx="42291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or who is</a:t>
            </a:r>
          </a:p>
        </p:txBody>
      </p:sp>
      <p:pic>
        <p:nvPicPr>
          <p:cNvPr descr="logo_Kotlin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4" y="2581900"/>
            <a:ext cx="2621799" cy="5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Algunas </a:t>
            </a:r>
            <a:r>
              <a:rPr lang="en">
                <a:solidFill>
                  <a:srgbClr val="00BCD4"/>
                </a:solidFill>
              </a:rPr>
              <a:t>VENTAJAS</a:t>
            </a:r>
            <a:r>
              <a:rPr lang="en"/>
              <a:t>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Null Safety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Extension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 Inference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Delegation initializers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9C27B0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Pero... no todo lo que brilla es oro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Algunas </a:t>
            </a:r>
            <a:r>
              <a:rPr lang="en">
                <a:solidFill>
                  <a:srgbClr val="9C27B0"/>
                </a:solidFill>
              </a:rPr>
              <a:t>DESVENTAJAS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Documentacion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Curva de aprendizaje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Aceptacion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606875" y="1529150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Sinuhé J.V.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06875" y="805850"/>
            <a:ext cx="693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4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Thanks a lot!!!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06875" y="3061675"/>
            <a:ext cx="5620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Sierisimo Sier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@Sierisimo</a:t>
            </a:r>
          </a:p>
        </p:txBody>
      </p:sp>
      <p:pic>
        <p:nvPicPr>
          <p:cNvPr descr="giphy.gif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99" y="-12"/>
            <a:ext cx="6858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4294967295" type="subTitle"/>
          </p:nvPr>
        </p:nvSpPr>
        <p:spPr>
          <a:xfrm>
            <a:off x="606875" y="1529150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Sinuhé J. Valencia</a:t>
            </a:r>
          </a:p>
        </p:txBody>
      </p: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685800" y="3033225"/>
            <a:ext cx="5620200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Puedes buscarme en internet cómo </a:t>
            </a:r>
            <a:r>
              <a:rPr b="1" lang="en"/>
              <a:t>Sierisimo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06875" y="805850"/>
            <a:ext cx="693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Fulltime Nerd/Geek </a:t>
            </a:r>
            <a:r>
              <a:rPr lang="en" sz="3000"/>
              <a:t>¯\_(ツ)_/¯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06875" y="2248425"/>
            <a:ext cx="5620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A.k.a Sierisimo Sier</a:t>
            </a:r>
          </a:p>
        </p:txBody>
      </p:sp>
      <p:pic>
        <p:nvPicPr>
          <p:cNvPr descr="GitHub-Mark-120px-plu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600400"/>
            <a:ext cx="717350" cy="7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¿Qué es un Kotlin?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5722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¿De donde salio?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763873" y="1911300"/>
            <a:ext cx="525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5722"/>
                </a:solidFill>
              </a:rPr>
              <a:t>JetBrains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763880" y="678997"/>
            <a:ext cx="664652" cy="1053756"/>
            <a:chOff x="6718575" y="2318625"/>
            <a:chExt cx="256950" cy="407375"/>
          </a:xfrm>
        </p:grpSpPr>
        <p:sp>
          <p:nvSpPr>
            <p:cNvPr id="92" name="Shape 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57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-11-06-015523_1920x1080_scrot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49" y="536212"/>
            <a:ext cx="6104200" cy="4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_IntelliJIDEA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800" y="751824"/>
            <a:ext cx="849849" cy="849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_Studio_icon.svg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594" y="2970651"/>
            <a:ext cx="1074280" cy="107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stCxn id="109" idx="2"/>
            <a:endCxn id="110" idx="0"/>
          </p:cNvCxnSpPr>
          <p:nvPr/>
        </p:nvCxnSpPr>
        <p:spPr>
          <a:xfrm>
            <a:off x="3804724" y="1601674"/>
            <a:ext cx="0" cy="1368899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-11-06-021952_1920x1080_scrot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277" y="1815199"/>
            <a:ext cx="2472074" cy="1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0BCD4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¿Y que ventajas tiene?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