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C00E-0C46-2D0E-D543-602069F48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7A70-D126-ED01-036D-D51DD6AA7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3E40-E142-664C-50D9-83787FF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9242-2A97-0CD1-EBE6-12B1F5B0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AA6C-3EBB-299C-172A-3FBD5712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880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21E2-DA4B-674C-96A7-C2E1BAB0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6137C-12E5-2A04-410F-511185543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A790-428E-EEE7-A0CA-A876B259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2D68-02C0-C80E-6113-CD09748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83EF-5040-B822-EB27-EE093D24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559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35850-E98D-B0DC-1B74-794F396A9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8FE35-38E7-3598-9C11-93338C72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EE96-6A9B-66EA-EE6A-C388D5DE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CC2C-05C3-E1BB-0D49-68BFD22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C179-240F-1570-3E36-3CB17759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532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014-FA33-E0C3-D575-FD36EDA4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2E6C-AE87-7D64-B8F6-A85E2A89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4016-1400-9875-5A37-AA3FD194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EEC5-2B77-6586-BF94-ECD0C72E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F3B6-4F5F-1C6A-FD1D-0C083503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65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22FA-9CC9-6451-DC5D-2317BFAB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BEC6F-4A1A-37D9-9896-A819524C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905F-7828-C37B-042E-70060FBE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7209-5D02-857E-95A4-D66B9184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A152-F859-191F-0F8C-22118712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02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1DE9-B781-998F-923A-636BCB3A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2966-5DA0-717E-5A2E-99CDD6D5C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716FB-AFC8-D6B3-7D5B-D46C9C01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1CD43-71DD-9EF7-8157-0B559A6E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7748-9D27-31A4-16D2-84B98CC5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F233A-0906-4C24-8BFF-2DE3E04E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887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06EE-C0C2-162E-EE7E-D615638F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EC49-1FF5-3AA3-E444-AA89FE7A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0DF8E-1FBF-BF97-478F-F7D85B96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F3786-CA66-DB66-576B-F3DE8E78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93FC3-B40B-3070-888F-C5E7DD00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DABB7-6CD3-5398-17DE-248DCE88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918C5-6976-4BF3-824F-D6A037A1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4A15E-AF0C-960A-E0B2-6C04287F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739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51A4-140D-1B9A-70E0-F09C9735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CEEBB-AE11-71BB-924D-E16B41EC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16988-B26F-F0C1-8E24-2C8D203B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D39AC-9CD9-343D-86AF-F6E5381F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74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091A0-B477-506B-27F6-9D4E6160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162CF-3894-9BA2-8186-0EE61FC4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8806F-29EE-301F-C006-278E036B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84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192F-DB76-C02D-3BC2-6316508A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D6F8-FD03-8D49-871B-8CB8B2AB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152B9-5A43-1485-7662-D01A3513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A4F7-00F9-8609-23C4-07456296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7A53-84BA-7A27-4D45-D7E4633C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555F-AF5A-EC89-D71F-2D159D7A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029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241-7423-9078-D951-A7692C8F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24310-82D9-F86C-64D1-361D2E363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76DDD-C2D1-1DD6-CAE2-19603F49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68CC-53FD-1AAC-F63D-44C739EE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39E-2407-41C1-F09F-10E2028D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E83AF-97BF-DA03-0EAD-B476E4BA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13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5851-599F-186F-961D-FFC17CC7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D071-8171-1DF5-D655-B5CCD33A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F8AA-D8E1-ED9C-C7E6-40A4BF8C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F342-99D4-40E9-870C-16CBF1771330}" type="datetimeFigureOut">
              <a:rPr lang="es-GT" smtClean="0"/>
              <a:t>23/05/2023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003C-AA28-B3D3-EF01-17E13033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60AF-7E5E-A02B-5790-A0C9D2D5A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A880-9B55-4FA6-8FC2-F5BAB9AA471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35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DCA0F6-5858-80F0-7DAC-CF8EE38BE5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BD518-9D22-5F6A-BF78-CA25B459C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239"/>
            <a:ext cx="9144000" cy="1791522"/>
          </a:xfrm>
        </p:spPr>
        <p:txBody>
          <a:bodyPr/>
          <a:lstStyle/>
          <a:p>
            <a:r>
              <a:rPr lang="es-GT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Ventajas de las Aplicaciones Móviles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A5008-F0ED-9D1D-E5BB-232BC765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07" y="5838195"/>
            <a:ext cx="2779986" cy="386255"/>
          </a:xfrm>
        </p:spPr>
        <p:txBody>
          <a:bodyPr>
            <a:normAutofit fontScale="92500" lnSpcReduction="10000"/>
          </a:bodyPr>
          <a:lstStyle/>
          <a:p>
            <a:r>
              <a:rPr lang="es-GT" dirty="0">
                <a:latin typeface="Bahnschrift Light SemiCondensed" panose="020B0502040204020203" pitchFamily="34" charset="0"/>
              </a:rPr>
              <a:t>Gerson Lemus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F4931-103A-7830-3CD9-866FDA44F97C}"/>
              </a:ext>
            </a:extLst>
          </p:cNvPr>
          <p:cNvSpPr txBox="1"/>
          <p:nvPr/>
        </p:nvSpPr>
        <p:spPr>
          <a:xfrm>
            <a:off x="7388772" y="4916439"/>
            <a:ext cx="3972910" cy="66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9000"/>
              </a:lnSpc>
              <a:spcAft>
                <a:spcPts val="1980"/>
              </a:spcAft>
            </a:pPr>
            <a:r>
              <a:rPr lang="es-GT" sz="1800" b="1" kern="100" dirty="0">
                <a:solidFill>
                  <a:schemeClr val="bg2">
                    <a:lumMod val="90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DESARROLLADOR DE APLICACIONES PARA JAVA Y ANDROID</a:t>
            </a:r>
            <a:endParaRPr lang="es-GT" sz="1800" kern="100" dirty="0">
              <a:solidFill>
                <a:schemeClr val="bg2">
                  <a:lumMod val="90000"/>
                </a:schemeClr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5BF59-C240-4294-5199-043E9C2AEB4C}"/>
              </a:ext>
            </a:extLst>
          </p:cNvPr>
          <p:cNvSpPr txBox="1"/>
          <p:nvPr/>
        </p:nvSpPr>
        <p:spPr>
          <a:xfrm>
            <a:off x="4677103" y="373474"/>
            <a:ext cx="28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800" b="1" kern="100" dirty="0">
                <a:solidFill>
                  <a:schemeClr val="bg2">
                    <a:lumMod val="90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INTECAP 2023 CENTRO TIC ́ S</a:t>
            </a:r>
            <a:endParaRPr lang="es-GT" sz="1800" kern="100" dirty="0">
              <a:solidFill>
                <a:schemeClr val="bg2">
                  <a:lumMod val="90000"/>
                </a:schemeClr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954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7A703-9482-9441-360D-9650847DC9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AC36-76DC-ED93-8EE6-6688CFB4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Ventaja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7CBC-D677-C14E-D257-0355047D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6310" cy="55496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Mayor retención de clientes</a:t>
            </a:r>
            <a:endParaRPr lang="es-GT" dirty="0">
              <a:solidFill>
                <a:schemeClr val="accent3">
                  <a:lumMod val="60000"/>
                  <a:lumOff val="4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D9FBA-2FCC-B773-B995-AA833307F765}"/>
              </a:ext>
            </a:extLst>
          </p:cNvPr>
          <p:cNvSpPr txBox="1"/>
          <p:nvPr/>
        </p:nvSpPr>
        <p:spPr>
          <a:xfrm>
            <a:off x="838200" y="2531296"/>
            <a:ext cx="5846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Las aplicaciones móviles pueden ayudar a mejorar la retención de clientes al proporcionar una experiencia personalizada y atractiva.</a:t>
            </a:r>
          </a:p>
          <a:p>
            <a:endParaRPr lang="es-MX" sz="2400" dirty="0">
              <a:solidFill>
                <a:schemeClr val="accent4">
                  <a:lumMod val="20000"/>
                  <a:lumOff val="80000"/>
                </a:schemeClr>
              </a:solidFill>
              <a:latin typeface="Bahnschrift Light SemiCondensed" panose="020B0502040204020203" pitchFamily="34" charset="0"/>
            </a:endParaRPr>
          </a:p>
          <a:p>
            <a:r>
              <a:rPr lang="es-MX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A través de características como notificaciones push, programas de lealtad y ofertas exclusivas, las aplicaciones móviles pueden fomentar la interacción continua y fortalecer la relación con los clientes.</a:t>
            </a:r>
          </a:p>
          <a:p>
            <a:endParaRPr lang="es-GT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57E67-B736-A962-7E12-095BE8B11B34}"/>
              </a:ext>
            </a:extLst>
          </p:cNvPr>
          <p:cNvSpPr>
            <a:spLocks/>
          </p:cNvSpPr>
          <p:nvPr/>
        </p:nvSpPr>
        <p:spPr>
          <a:xfrm>
            <a:off x="7320130" y="2055813"/>
            <a:ext cx="4179600" cy="333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8C1B5-BFE5-BF88-E483-C579DAD5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79" y="1888275"/>
            <a:ext cx="4177664" cy="33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7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0F599A-ADEB-48B0-D4EA-110C4239CE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AC36-76DC-ED93-8EE6-6688CFB4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Ventaja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7CBC-D677-C14E-D257-0355047D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6310" cy="554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Recolección de datos y análisis</a:t>
            </a:r>
            <a:endParaRPr lang="es-GT" dirty="0">
              <a:solidFill>
                <a:schemeClr val="accent3">
                  <a:lumMod val="60000"/>
                  <a:lumOff val="4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D9FBA-2FCC-B773-B995-AA833307F765}"/>
              </a:ext>
            </a:extLst>
          </p:cNvPr>
          <p:cNvSpPr txBox="1"/>
          <p:nvPr/>
        </p:nvSpPr>
        <p:spPr>
          <a:xfrm>
            <a:off x="838201" y="2531296"/>
            <a:ext cx="6997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Las aplicaciones móviles pueden recopilar datos sobre el comportamiento y las preferencias de los usuarios, lo que brinda a las empresas información valiosa para comprender mejor a su audiencia y tomar decisiones comerciales informadas.</a:t>
            </a:r>
          </a:p>
          <a:p>
            <a:endParaRPr lang="es-MX" sz="2400" dirty="0">
              <a:solidFill>
                <a:schemeClr val="accent4">
                  <a:lumMod val="20000"/>
                  <a:lumOff val="80000"/>
                </a:schemeClr>
              </a:solidFill>
              <a:latin typeface="Bahnschrift Light SemiCondensed" panose="020B0502040204020203" pitchFamily="34" charset="0"/>
            </a:endParaRPr>
          </a:p>
          <a:p>
            <a:r>
              <a:rPr lang="es-MX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Esta información puede ser utilizada para mejorar la experiencia del usuario y ofrecer servicios más personalizados.</a:t>
            </a:r>
          </a:p>
          <a:p>
            <a:endParaRPr lang="es-GT" dirty="0">
              <a:latin typeface="Bahnschrift Light SemiCondense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4CC23-1477-72ED-526E-C8951F40D42D}"/>
              </a:ext>
            </a:extLst>
          </p:cNvPr>
          <p:cNvSpPr>
            <a:spLocks/>
          </p:cNvSpPr>
          <p:nvPr/>
        </p:nvSpPr>
        <p:spPr>
          <a:xfrm>
            <a:off x="7835463" y="1955812"/>
            <a:ext cx="4179600" cy="3214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D02E9-EA8E-2E21-8EF6-1A405AE7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80" y="1896474"/>
            <a:ext cx="4079902" cy="30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Light SemiCondensed</vt:lpstr>
      <vt:lpstr>Bahnschrift SemiCondensed</vt:lpstr>
      <vt:lpstr>Calibri</vt:lpstr>
      <vt:lpstr>Calibri Light</vt:lpstr>
      <vt:lpstr>Office Theme</vt:lpstr>
      <vt:lpstr>Ventajas de las Aplicaciones Móviles</vt:lpstr>
      <vt:lpstr>Ventaja 1</vt:lpstr>
      <vt:lpstr>Ventaja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 de las Aplicaciones Móviles</dc:title>
  <dc:creator>David Lemus</dc:creator>
  <cp:lastModifiedBy>David Lemus</cp:lastModifiedBy>
  <cp:revision>1</cp:revision>
  <dcterms:created xsi:type="dcterms:W3CDTF">2023-05-24T02:20:25Z</dcterms:created>
  <dcterms:modified xsi:type="dcterms:W3CDTF">2023-05-24T02:49:18Z</dcterms:modified>
</cp:coreProperties>
</file>