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8"/>
  </p:notesMasterIdLst>
  <p:handoutMasterIdLst>
    <p:handoutMasterId r:id="rId9"/>
  </p:handoutMasterIdLst>
  <p:sldIdLst>
    <p:sldId id="265" r:id="rId3"/>
    <p:sldId id="779" r:id="rId4"/>
    <p:sldId id="782" r:id="rId5"/>
    <p:sldId id="780" r:id="rId6"/>
    <p:sldId id="78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AE2868"/>
    <a:srgbClr val="00FF00"/>
    <a:srgbClr val="404040"/>
    <a:srgbClr val="505050"/>
    <a:srgbClr val="004C97"/>
    <a:srgbClr val="A7A8AA"/>
    <a:srgbClr val="003087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881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9813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6066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74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866E9CA-C242-476E-AC96-726DAD61F4C9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fld id="{50889BEA-2B91-403F-ADA4-053DEE04721E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fld id="{6A3537A3-8C6B-43C4-A25C-FC2CE8D9D9BB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fld id="{2B1CF01D-1604-4C8E-BF6F-5634B5B9B0FA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E62D87C-608A-49B4-979E-2C9EC8FFFA3E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Wednesday, October 23, 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44C4D-BEB7-4624-8D2A-34E58A07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EAD63FCB-C847-421A-A82C-644CA8D55BDB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A0E092C4-48F6-48C5-B2B3-815670E99CE7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DD380D08-F2CA-47D3-B2B9-BCFDF76A6561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D594D8DC-1801-43BE-B437-DF92E32BA858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7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F478486A-2EA2-4759-824C-EE1AD3861CE4}" type="datetime1">
              <a:rPr lang="en-US" altLang="en-US"/>
              <a:pPr/>
              <a:t>2/8/2022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tutorial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atplotlib.org/stable/tutorials/colors/colormaps.html" TargetMode="External"/><Relationship Id="rId4" Type="http://schemas.openxmlformats.org/officeDocument/2006/relationships/hyperlink" Target="https://matplotlib.org/stable/api/_as_gen/matplotlib.pyplot.scatte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xfrm>
            <a:off x="806450" y="3559175"/>
            <a:ext cx="7526338" cy="113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Lecture 2:</a:t>
            </a:r>
            <a:br>
              <a:rPr lang="en-US" altLang="en-US" sz="2800" b="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</a:br>
            <a:r>
              <a:rPr lang="en-US" altLang="en-US" sz="2800" b="0" dirty="0" err="1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Numpy</a:t>
            </a:r>
            <a:r>
              <a:rPr lang="en-US" altLang="en-US" sz="2800" b="0" dirty="0">
                <a:solidFill>
                  <a:schemeClr val="accent6"/>
                </a:solidFill>
                <a:latin typeface="Helvetica" panose="020B0604020202020204" pitchFamily="34" charset="0"/>
                <a:ea typeface="Geneva" pitchFamily="121" charset="-128"/>
              </a:rPr>
              <a:t>, Matplotlib</a:t>
            </a:r>
            <a:endParaRPr lang="en-US" altLang="en-US" sz="2800" dirty="0">
              <a:solidFill>
                <a:schemeClr val="accent6"/>
              </a:solidFill>
              <a:latin typeface="Helvetica" panose="020B0604020202020204" pitchFamily="34" charset="0"/>
              <a:ea typeface="Geneva" pitchFamily="121" charset="-128"/>
            </a:endParaRPr>
          </a:p>
        </p:txBody>
      </p:sp>
      <p:sp>
        <p:nvSpPr>
          <p:cNvPr id="14338" name="Text Placeholder 2"/>
          <p:cNvSpPr>
            <a:spLocks noGrp="1"/>
          </p:cNvSpPr>
          <p:nvPr>
            <p:ph type="body" sz="quarter" idx="10"/>
          </p:nvPr>
        </p:nvSpPr>
        <p:spPr bwMode="auto">
          <a:xfrm>
            <a:off x="806449" y="4841875"/>
            <a:ext cx="8018985" cy="148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 dirty="0">
                <a:latin typeface="Helvetica" panose="020B0604020202020204" pitchFamily="34" charset="0"/>
                <a:ea typeface="Geneva" pitchFamily="121" charset="-128"/>
              </a:rPr>
              <a:t>J. Eldred</a:t>
            </a:r>
            <a:endParaRPr lang="en-US" altLang="en-US" dirty="0">
              <a:latin typeface="Helvetica" panose="020B0604020202020204" pitchFamily="34" charset="0"/>
              <a:ea typeface="Geneva" pitchFamily="121" charset="-128"/>
            </a:endParaRP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r>
              <a:rPr lang="en-US" altLang="en-US" dirty="0">
                <a:latin typeface="Helvetica" panose="020B0604020202020204" pitchFamily="34" charset="0"/>
                <a:ea typeface="Geneva" pitchFamily="121" charset="-128"/>
              </a:rPr>
              <a:t>February 7-18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2/8/2022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Python Tutorials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5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Matplotlib tutorial: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https://matplotlib.org/stable/tutorials/index.html</a:t>
            </a: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 of Matplotlib documentation: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4"/>
              </a:rPr>
              <a:t>https://matplotlib.org/stable/api/_as_gen/matplotlib.pyplot.scatter.html</a:t>
            </a: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 of colormaps: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https://matplotlib.org/stable/tutorials/colors/colormaps.html</a:t>
            </a: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Example Scripts: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Basics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Histograms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FFTs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Statistics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Synchroton</a:t>
            </a: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Light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2/8/2022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Synchrotron Light</a:t>
            </a: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ECB0D7CE-122C-4D02-89FC-7665D11A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35" y="1362296"/>
            <a:ext cx="4443688" cy="3421189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3E54083-3028-4F32-B03D-C63ED16B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51" y="5062345"/>
            <a:ext cx="5767430" cy="90488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B15B544-DF37-40F0-A11F-3D0D3CC64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665" y="906629"/>
            <a:ext cx="5357740" cy="2177350"/>
          </a:xfrm>
          <a:prstGeom prst="rect">
            <a:avLst/>
          </a:prstGeom>
        </p:spPr>
      </p:pic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4BCE2468-7DCF-4B73-8D18-5016612817B5}"/>
              </a:ext>
            </a:extLst>
          </p:cNvPr>
          <p:cNvSpPr txBox="1">
            <a:spLocks/>
          </p:cNvSpPr>
          <p:nvPr/>
        </p:nvSpPr>
        <p:spPr bwMode="auto">
          <a:xfrm>
            <a:off x="4431423" y="4041103"/>
            <a:ext cx="4382597" cy="7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θ</a:t>
            </a: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zenith angle = “latitude”</a:t>
            </a:r>
          </a:p>
          <a:p>
            <a:pPr marL="0" indent="0">
              <a:buNone/>
            </a:pPr>
            <a:r>
              <a:rPr lang="el-GR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Φ</a:t>
            </a: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azimuthal angle = “longitude”</a:t>
            </a:r>
            <a:endParaRPr lang="en-US" sz="2000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15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2/8/2022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Interactive: Topics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5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Numpy</a:t>
            </a:r>
            <a:endParaRPr lang="en-US" sz="2000" b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Appending Lists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Stacking Arrays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Indexing 2D Arrays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Multi-element Operations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Multi-element Inequalities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Not a Number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61177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5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2/8/2022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Interactive: Topics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58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Matplotlib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Customizing 1D plots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2D Mesh Plots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Quiver Plots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15675868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86714</TotalTime>
  <Words>218</Words>
  <Application>Microsoft Office PowerPoint</Application>
  <PresentationFormat>On-screen Show (4:3)</PresentationFormat>
  <Paragraphs>86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Times New Roman</vt:lpstr>
      <vt:lpstr>FNAL_TemplateMac_060514</vt:lpstr>
      <vt:lpstr>Fermilab: Footer Only</vt:lpstr>
      <vt:lpstr>Lecture 2: Numpy, Matplotlib</vt:lpstr>
      <vt:lpstr>PowerPoint Presentation</vt:lpstr>
      <vt:lpstr>PowerPoint Presentation</vt:lpstr>
      <vt:lpstr>PowerPoint Presentation</vt:lpstr>
      <vt:lpstr>PowerPoint Presentation</vt:lpstr>
    </vt:vector>
  </TitlesOfParts>
  <Company>Sandbox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IOTA Optics Update: Flexibility for Experiments</dc:title>
  <dc:creator>Alexander L. Romanov x 13883N</dc:creator>
  <cp:lastModifiedBy>jseldredphysics@gmail.com</cp:lastModifiedBy>
  <cp:revision>995</cp:revision>
  <cp:lastPrinted>2014-01-20T19:40:21Z</cp:lastPrinted>
  <dcterms:created xsi:type="dcterms:W3CDTF">2016-06-09T21:29:32Z</dcterms:created>
  <dcterms:modified xsi:type="dcterms:W3CDTF">2022-02-08T18:42:52Z</dcterms:modified>
</cp:coreProperties>
</file>