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sldIdLst>
    <p:sldId id="306" r:id="rId3"/>
    <p:sldId id="307" r:id="rId4"/>
    <p:sldId id="310" r:id="rId5"/>
    <p:sldId id="308" r:id="rId6"/>
    <p:sldId id="311" r:id="rId7"/>
    <p:sldId id="312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rishma" id="{71D59651-8EFA-4415-9623-98B4C4A8699C}">
          <p14:sldIdLst>
            <p14:sldId id="306"/>
            <p14:sldId id="307"/>
            <p14:sldId id="310"/>
            <p14:sldId id="308"/>
          </p14:sldIdLst>
        </p14:section>
        <p14:section name="Shreeprabha" id="{E5672EDB-6F01-462D-8EF3-336C6B274C9F}">
          <p14:sldIdLst>
            <p14:sldId id="311"/>
            <p14:sldId id="312"/>
          </p14:sldIdLst>
        </p14:section>
        <p14:section name="Cathy" id="{FB0C2DCA-5FBD-47D5-876B-A15A7DD6CFA3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4" autoAdjust="0"/>
    <p:restoredTop sz="89876" autoAdjust="0"/>
  </p:normalViewPr>
  <p:slideViewPr>
    <p:cSldViewPr>
      <p:cViewPr>
        <p:scale>
          <a:sx n="60" d="100"/>
          <a:sy n="60" d="100"/>
        </p:scale>
        <p:origin x="-174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686800" cy="1095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/>
              </a:rPr>
              <a:t>GDP 9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/>
              </a:rPr>
              <a:t>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/>
              </a:rPr>
              <a:t>Raspberry Pi Control Kit For Teaching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4038600"/>
            <a:ext cx="4191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TEAM: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</a:rPr>
              <a:t>Shreeprabha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Aggarwal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(sa10g10)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</a:rPr>
              <a:t>Cathy Jin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(cj8g10)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Karishma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Nune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(kkn1g10)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</a:rPr>
              <a:t>Carolina Ferreira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(cf4g09)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4400" y="4191000"/>
            <a:ext cx="4191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sz="2400" u="sng" dirty="0" smtClean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SUPERVISOR:</a:t>
            </a:r>
            <a:endParaRPr lang="en-US" sz="31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Gary Wills (gbw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)</a:t>
            </a:r>
            <a:endParaRPr lang="en-US" sz="31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endParaRPr lang="en-US" sz="3100" u="sng" dirty="0" smtClean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CUSTOMER: </a:t>
            </a:r>
            <a:endParaRPr lang="en-US" sz="31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David </a:t>
            </a:r>
            <a:r>
              <a:rPr lang="en-US" sz="3100" dirty="0" err="1">
                <a:solidFill>
                  <a:schemeClr val="accent3">
                    <a:lumMod val="50000"/>
                  </a:schemeClr>
                </a:solidFill>
                <a:effectLst/>
              </a:rPr>
              <a:t>Argles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, Haven Consulting</a:t>
            </a:r>
            <a:endParaRPr lang="en-US" sz="31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Kate Bittles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effectLst/>
              </a:rPr>
              <a:t>, IBM </a:t>
            </a:r>
            <a:endParaRPr lang="en-US" sz="31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2400" b="0" dirty="0">
                <a:solidFill>
                  <a:schemeClr val="accent3">
                    <a:lumMod val="50000"/>
                  </a:schemeClr>
                </a:solidFill>
                <a:effectLst/>
              </a:rPr>
              <a:t/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  <a:effectLst/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rgbClr val="262626">
                    <a:lumMod val="85000"/>
                    <a:lumOff val="15000"/>
                  </a:srgbClr>
                </a:solidFill>
              </a:rPr>
              <a:t>Presentation</a:t>
            </a:r>
            <a:r>
              <a:rPr lang="en-US" sz="4000" dirty="0" smtClean="0">
                <a:solidFill>
                  <a:srgbClr val="262626"/>
                </a:solidFill>
              </a:rPr>
              <a:t> </a:t>
            </a:r>
            <a:r>
              <a:rPr lang="en-US" sz="4000" dirty="0" smtClean="0">
                <a:solidFill>
                  <a:srgbClr val="262626">
                    <a:lumMod val="50000"/>
                    <a:lumOff val="50000"/>
                  </a:srgbClr>
                </a:solidFill>
                <a:cs typeface="Arial" pitchFamily="34" charset="0"/>
              </a:rPr>
              <a:t>Outline</a:t>
            </a: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000" b="1" dirty="0" smtClean="0">
                <a:solidFill>
                  <a:srgbClr val="262626">
                    <a:lumMod val="75000"/>
                    <a:lumOff val="25000"/>
                  </a:srgbClr>
                </a:solidFill>
              </a:rPr>
              <a:t>We have features for every step of the way</a:t>
            </a:r>
            <a:endParaRPr lang="en-US" sz="2000" b="1" dirty="0">
              <a:solidFill>
                <a:srgbClr val="262626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Raspberry Pi</a:t>
              </a:r>
              <a:endParaRPr lang="en-US" sz="24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2A7A9E">
                      <a:alpha val="40000"/>
                    </a:srgbClr>
                  </a:solidFill>
                  <a:cs typeface="Arial" pitchFamily="34" charset="0"/>
                </a:rPr>
                <a:t>2</a:t>
              </a:r>
              <a:endParaRPr lang="en-US" sz="17000" b="1" dirty="0">
                <a:solidFill>
                  <a:srgbClr val="2A7A9E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CECIL</a:t>
              </a:r>
              <a:endParaRPr lang="en-US" sz="23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1587511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65B131">
                      <a:alpha val="64000"/>
                    </a:srgbClr>
                  </a:solidFill>
                  <a:cs typeface="Arial" pitchFamily="34" charset="0"/>
                </a:rPr>
                <a:t>3</a:t>
              </a:r>
              <a:endParaRPr lang="en-US" sz="17000" b="1" dirty="0">
                <a:solidFill>
                  <a:srgbClr val="65B131">
                    <a:alpha val="64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prstClr val="white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Project Management</a:t>
              </a:r>
              <a:endParaRPr lang="en-US" sz="23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4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11892" y="2030394"/>
            <a:ext cx="2057400" cy="2708434"/>
            <a:chOff x="762000" y="1557456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endParaRPr lang="en-US" sz="24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90313" y="2419147"/>
            <a:ext cx="5372687" cy="1970046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RASPBERRY PI IN EDUCATION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385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in education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endParaRPr lang="en-US" sz="2400" b="1" spc="60" dirty="0" smtClean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90313" y="2419147"/>
            <a:ext cx="5372687" cy="1970046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CECIL</a:t>
            </a:r>
            <a:endParaRPr lang="en-US" sz="3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95400" y="1524000"/>
            <a:ext cx="2781468" cy="3197297"/>
            <a:chOff x="3543300" y="1103080"/>
            <a:chExt cx="2781468" cy="3197297"/>
          </a:xfrm>
        </p:grpSpPr>
        <p:sp>
          <p:nvSpPr>
            <p:cNvPr id="9" name="Oval 8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2A7A9E">
                      <a:alpha val="40000"/>
                    </a:srgbClr>
                  </a:solidFill>
                  <a:cs typeface="Arial" pitchFamily="34" charset="0"/>
                </a:rPr>
                <a:t>2</a:t>
              </a:r>
              <a:endParaRPr lang="en-US" sz="17000" b="1" dirty="0">
                <a:solidFill>
                  <a:srgbClr val="2A7A9E">
                    <a:alpha val="4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endParaRPr lang="en-US" sz="2300" b="1" dirty="0">
                <a:solidFill>
                  <a:prstClr val="white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41296" y="1103080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89864" y="3962400"/>
            <a:ext cx="3946416" cy="2337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 </a:t>
            </a:r>
            <a:r>
              <a:rPr lang="en-US" sz="2000" b="1" dirty="0" smtClean="0">
                <a:solidFill>
                  <a:srgbClr val="F48914"/>
                </a:solidFill>
              </a:rPr>
              <a:t>sample templates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 kick-off your presentation and focus on the content (you’re viewing one right now!)</a:t>
            </a:r>
          </a:p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3880" y="1219200"/>
            <a:ext cx="3962400" cy="24745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Assembly Language IDE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Getting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Started</a:t>
            </a:r>
            <a:r>
              <a:rPr lang="en-US" sz="2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Templates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552" y="4036468"/>
            <a:ext cx="3108960" cy="2339502"/>
          </a:xfrm>
          <a:prstGeom prst="rect">
            <a:avLst/>
          </a:prstGeom>
          <a:ln w="15875">
            <a:solidFill>
              <a:schemeClr val="bg1"/>
            </a:solidFill>
            <a:miter lim="800000"/>
            <a:headEnd/>
            <a:tailEnd/>
          </a:ln>
          <a:effectLst>
            <a:glow rad="38100">
              <a:schemeClr val="tx1">
                <a:lumMod val="95000"/>
                <a:lumOff val="5000"/>
                <a:alpha val="27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" y="1299519"/>
            <a:ext cx="3108960" cy="234086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040889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AD14C5-6E05-4732-8930-CBD406590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115</Words>
  <Application>Microsoft Office PowerPoint</Application>
  <PresentationFormat>On-screen Show (4:3)</PresentationFormat>
  <Paragraphs>50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IntroducingPowerPoint2010</vt:lpstr>
      <vt:lpstr>GDP 9 A Raspberry Pi Control Kit For Teaching  </vt:lpstr>
      <vt:lpstr>PowerPoint Presentation</vt:lpstr>
      <vt:lpstr>RASPBERRY PI IN EDUCATION</vt:lpstr>
      <vt:lpstr>Raspberry pi in education</vt:lpstr>
      <vt:lpstr>CECIL</vt:lpstr>
      <vt:lpstr>Getting Started with Templates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2013-10-18T07:22:09Z</dcterms:created>
  <dcterms:modified xsi:type="dcterms:W3CDTF">2013-10-18T08:16:51Z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