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media/image6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724" autoAdjust="0"/>
  </p:normalViewPr>
  <p:slideViewPr>
    <p:cSldViewPr snapToGrid="0" snapToObjects="1">
      <p:cViewPr varScale="1">
        <p:scale>
          <a:sx n="85" d="100"/>
          <a:sy n="85" d="100"/>
        </p:scale>
        <p:origin x="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24/09/2015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24/09/2015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Mapas auto organizáveis em sistemas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>de </a:t>
            </a:r>
            <a:r>
              <a:rPr lang="pt-BR" sz="3200" dirty="0" smtClean="0"/>
              <a:t>detecção </a:t>
            </a:r>
            <a:r>
              <a:rPr lang="pt-BR" sz="3200" dirty="0"/>
              <a:t>e </a:t>
            </a:r>
            <a:r>
              <a:rPr lang="pt-BR" sz="3200" dirty="0" smtClean="0"/>
              <a:t>prevenção </a:t>
            </a:r>
            <a:r>
              <a:rPr lang="pt-BR" sz="3200" dirty="0"/>
              <a:t>de </a:t>
            </a:r>
            <a:r>
              <a:rPr lang="pt-BR" sz="3200" dirty="0" smtClean="0"/>
              <a:t>intrusão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Rodrigo </a:t>
            </a:r>
            <a:r>
              <a:rPr lang="pt-BR" dirty="0" smtClean="0">
                <a:solidFill>
                  <a:schemeClr val="tx1"/>
                </a:solidFill>
              </a:rPr>
              <a:t>Mendonça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smtClean="0">
                <a:solidFill>
                  <a:schemeClr val="tx1"/>
                </a:solidFill>
              </a:rPr>
              <a:t>Paixão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Lucas Teles </a:t>
            </a:r>
            <a:r>
              <a:rPr lang="pt-BR" dirty="0" smtClean="0">
                <a:solidFill>
                  <a:schemeClr val="tx1"/>
                </a:solidFill>
              </a:rPr>
              <a:t>Agostinho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dirty="0" err="1" smtClean="0">
                <a:solidFill>
                  <a:schemeClr val="tx1"/>
                </a:solidFill>
              </a:rPr>
              <a:t>Heredia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156" y="92740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Data base - KDDCup99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1120801"/>
            <a:ext cx="3934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Intervalo: 2 Segundos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Numero de Registros: </a:t>
            </a:r>
            <a:r>
              <a:rPr lang="pt-BR" b="1" dirty="0" smtClean="0"/>
              <a:t>4.898.431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Numero de parâmetros: </a:t>
            </a:r>
            <a:r>
              <a:rPr lang="pt-BR" b="1" dirty="0" smtClean="0"/>
              <a:t>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4212" y="2683471"/>
            <a:ext cx="62215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Principais parâmetros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Numero de conexões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Tipo do protocolo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 de rede do 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Tamanho em bytes da origem para o 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Tamanho em bytes </a:t>
            </a:r>
            <a:r>
              <a:rPr lang="pt-BR" dirty="0" smtClean="0"/>
              <a:t>do destino </a:t>
            </a:r>
            <a:r>
              <a:rPr lang="pt-BR" dirty="0"/>
              <a:t>para </a:t>
            </a:r>
            <a:r>
              <a:rPr lang="pt-BR" dirty="0" smtClean="0"/>
              <a:t>a origem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Indicação de erro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Qual ataque o registro representa ou como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32" y="881323"/>
            <a:ext cx="2196067" cy="21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049755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256659" y="1261533"/>
          <a:ext cx="866986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785"/>
                <a:gridCol w="1535289"/>
                <a:gridCol w="1095023"/>
                <a:gridCol w="217577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ataque ou Normal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Nº Registros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 de ataque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Normal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972.781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19,859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Smurf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2.807.886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57,3222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2.203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Neptune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1.072.017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21,8849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Ipsweep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12.481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0,2548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15.892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0,3244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Portsweep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10.413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0,2126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Warezclient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0,0208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Guess_passwd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Warezmaster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0,0004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Buffer_overflow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U2R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Rootkit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0,0002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U2R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Outros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3.625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0,0740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83822" y="9358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Data base - KDDCup99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75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049755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83822" y="9358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" y="4289217"/>
            <a:ext cx="1838325" cy="2095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37" y="871673"/>
            <a:ext cx="3862671" cy="20454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55" y="3151787"/>
            <a:ext cx="2472853" cy="289796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62844" y="1207910"/>
            <a:ext cx="25795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Go </a:t>
            </a:r>
            <a:r>
              <a:rPr lang="pt-BR" sz="2400" dirty="0" err="1" smtClean="0"/>
              <a:t>Language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P</a:t>
            </a:r>
            <a:r>
              <a:rPr lang="pt-BR" sz="2400" dirty="0" err="1" smtClean="0"/>
              <a:t>cap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Mongo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GNS3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/>
              <a:t>WireShark</a:t>
            </a: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8" y="5017071"/>
            <a:ext cx="4112510" cy="11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3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REDES DE COMPUTADORES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ALGORITMOS 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BANCO DE </a:t>
            </a:r>
            <a:r>
              <a:rPr lang="pt-BR" sz="2400" dirty="0" smtClean="0"/>
              <a:t>DADOS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PROGRAMAÇÃO 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3" y="881323"/>
            <a:ext cx="8415542" cy="48558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Altair </a:t>
            </a:r>
            <a:r>
              <a:rPr lang="pt-BR" sz="2000" dirty="0" err="1">
                <a:solidFill>
                  <a:schemeClr val="tx1"/>
                </a:solidFill>
              </a:rPr>
              <a:t>Olivo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Santin</a:t>
            </a:r>
            <a:r>
              <a:rPr lang="pt-BR" sz="2000" dirty="0">
                <a:solidFill>
                  <a:schemeClr val="tx1"/>
                </a:solidFill>
              </a:rPr>
              <a:t>. POLVO-IIDS: Um Sistema de </a:t>
            </a:r>
            <a:r>
              <a:rPr lang="pt-BR" sz="2000" dirty="0" smtClean="0">
                <a:solidFill>
                  <a:schemeClr val="tx1"/>
                </a:solidFill>
              </a:rPr>
              <a:t>Detecção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Intrusao</a:t>
            </a:r>
            <a:r>
              <a:rPr lang="pt-BR" sz="2000" dirty="0" smtClean="0">
                <a:solidFill>
                  <a:schemeClr val="tx1"/>
                </a:solidFill>
              </a:rPr>
              <a:t> Inteligente Baseado </a:t>
            </a:r>
            <a:r>
              <a:rPr lang="pt-BR" sz="2000" dirty="0">
                <a:solidFill>
                  <a:schemeClr val="tx1"/>
                </a:solidFill>
              </a:rPr>
              <a:t>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 smtClean="0">
                <a:solidFill>
                  <a:schemeClr val="tx1"/>
                </a:solidFill>
              </a:rPr>
              <a:t>.], </a:t>
            </a:r>
            <a:r>
              <a:rPr lang="pt-BR" sz="2000" dirty="0">
                <a:solidFill>
                  <a:schemeClr val="tx1"/>
                </a:solidFill>
              </a:rPr>
              <a:t>2008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Paulo M. </a:t>
            </a:r>
            <a:r>
              <a:rPr lang="pt-BR" sz="2000" dirty="0" err="1">
                <a:solidFill>
                  <a:schemeClr val="tx1"/>
                </a:solidFill>
              </a:rPr>
              <a:t>Mafra,Joni</a:t>
            </a:r>
            <a:r>
              <a:rPr lang="pt-BR" sz="2000" dirty="0">
                <a:solidFill>
                  <a:schemeClr val="tx1"/>
                </a:solidFill>
              </a:rPr>
              <a:t> da Silva Fraga, </a:t>
            </a:r>
            <a:r>
              <a:rPr lang="pt-BR" sz="2000" dirty="0" err="1">
                <a:solidFill>
                  <a:schemeClr val="tx1"/>
                </a:solidFill>
              </a:rPr>
              <a:t>Vin’cius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Moll</a:t>
            </a:r>
            <a:r>
              <a:rPr lang="pt-BR" sz="2000" dirty="0">
                <a:solidFill>
                  <a:schemeClr val="tx1"/>
                </a:solidFill>
              </a:rPr>
              <a:t>. POLVO-IIDS: Um Sistema </a:t>
            </a:r>
            <a:r>
              <a:rPr lang="pt-BR" sz="2000" dirty="0" smtClean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Detec‹o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>
                <a:solidFill>
                  <a:schemeClr val="tx1"/>
                </a:solidFill>
              </a:rPr>
              <a:t>Intrus‹o</a:t>
            </a:r>
            <a:r>
              <a:rPr lang="pt-BR" sz="2000" dirty="0">
                <a:solidFill>
                  <a:schemeClr val="tx1"/>
                </a:solidFill>
              </a:rPr>
              <a:t> Inteligente Baseado 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2008.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CENTRO DE ESTUDOS, RESPOSTA E TRATAMENTO DE INCIDENTES </a:t>
            </a:r>
            <a:r>
              <a:rPr lang="pt-BR" sz="2000" dirty="0" smtClean="0">
                <a:solidFill>
                  <a:schemeClr val="tx1"/>
                </a:solidFill>
              </a:rPr>
              <a:t>DE SEGURANA</a:t>
            </a:r>
            <a:r>
              <a:rPr lang="pt-BR" sz="2000" dirty="0">
                <a:solidFill>
                  <a:schemeClr val="tx1"/>
                </a:solidFill>
              </a:rPr>
              <a:t>. 2015.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KDD </a:t>
            </a:r>
            <a:r>
              <a:rPr lang="pt-BR" sz="2000" dirty="0">
                <a:solidFill>
                  <a:schemeClr val="tx1"/>
                </a:solidFill>
              </a:rPr>
              <a:t>CUP 1999 DATASET, UCI KDD REPOSITORY. 1999. </a:t>
            </a:r>
            <a:r>
              <a:rPr lang="pt-BR" sz="2000" dirty="0" smtClean="0">
                <a:solidFill>
                  <a:schemeClr val="tx1"/>
                </a:solidFill>
              </a:rPr>
              <a:t>Disponível em: &lt;</a:t>
            </a:r>
            <a:r>
              <a:rPr lang="pt-BR" sz="2000" dirty="0" err="1" smtClean="0">
                <a:solidFill>
                  <a:schemeClr val="tx1"/>
                </a:solidFill>
              </a:rPr>
              <a:t>http</a:t>
            </a:r>
            <a:r>
              <a:rPr lang="pt-BR" sz="2000" dirty="0">
                <a:solidFill>
                  <a:schemeClr val="tx1"/>
                </a:solidFill>
              </a:rPr>
              <a:t>://</a:t>
            </a:r>
            <a:r>
              <a:rPr lang="pt-BR" sz="2000" dirty="0" err="1">
                <a:solidFill>
                  <a:schemeClr val="tx1"/>
                </a:solidFill>
              </a:rPr>
              <a:t>kdd.ics.uci.edu</a:t>
            </a:r>
            <a:r>
              <a:rPr lang="pt-BR" sz="2000" dirty="0">
                <a:solidFill>
                  <a:schemeClr val="tx1"/>
                </a:solidFill>
              </a:rPr>
              <a:t>/</a:t>
            </a:r>
            <a:r>
              <a:rPr lang="pt-BR" sz="2000" dirty="0" err="1">
                <a:solidFill>
                  <a:schemeClr val="tx1"/>
                </a:solidFill>
              </a:rPr>
              <a:t>databases</a:t>
            </a:r>
            <a:r>
              <a:rPr lang="pt-BR" sz="2000" dirty="0">
                <a:solidFill>
                  <a:schemeClr val="tx1"/>
                </a:solidFill>
              </a:rPr>
              <a:t>/kddcup99/kddcup99.html</a:t>
            </a:r>
            <a:r>
              <a:rPr lang="pt-BR" sz="2000" dirty="0" smtClean="0">
                <a:solidFill>
                  <a:schemeClr val="tx1"/>
                </a:solidFill>
              </a:rPr>
              <a:t>&gt;.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Shraddha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Surana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using</a:t>
            </a:r>
            <a:r>
              <a:rPr lang="pt-BR" sz="2000" dirty="0">
                <a:solidFill>
                  <a:schemeClr val="tx1"/>
                </a:solidFill>
              </a:rPr>
              <a:t> Fuzzy </a:t>
            </a:r>
            <a:r>
              <a:rPr lang="pt-BR" sz="2000" dirty="0" err="1">
                <a:solidFill>
                  <a:schemeClr val="tx1"/>
                </a:solidFill>
              </a:rPr>
              <a:t>Clustering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and</a:t>
            </a:r>
            <a:r>
              <a:rPr lang="pt-BR" sz="2000" dirty="0">
                <a:solidFill>
                  <a:schemeClr val="tx1"/>
                </a:solidFill>
              </a:rPr>
              <a:t> Artificial </a:t>
            </a:r>
            <a:r>
              <a:rPr lang="pt-BR" sz="2000" dirty="0" smtClean="0">
                <a:solidFill>
                  <a:schemeClr val="tx1"/>
                </a:solidFill>
              </a:rPr>
              <a:t>Neural Network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Miroslav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Stampar</a:t>
            </a:r>
            <a:r>
              <a:rPr lang="pt-BR" sz="2000" dirty="0">
                <a:solidFill>
                  <a:schemeClr val="tx1"/>
                </a:solidFill>
              </a:rPr>
              <a:t>. Artificial </a:t>
            </a:r>
            <a:r>
              <a:rPr lang="pt-BR" sz="2000" dirty="0" err="1">
                <a:solidFill>
                  <a:schemeClr val="tx1"/>
                </a:solidFill>
              </a:rPr>
              <a:t>Inteligence</a:t>
            </a:r>
            <a:r>
              <a:rPr lang="pt-BR" sz="2000" dirty="0">
                <a:solidFill>
                  <a:schemeClr val="tx1"/>
                </a:solidFill>
              </a:rPr>
              <a:t> in network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Professor: Eduardo </a:t>
            </a:r>
            <a:r>
              <a:rPr lang="pt-BR" sz="2400" dirty="0" err="1" smtClean="0"/>
              <a:t>Takeo</a:t>
            </a:r>
            <a:r>
              <a:rPr lang="pt-BR" sz="2400" dirty="0" smtClean="0"/>
              <a:t> Ueda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15. Perguntas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76577" y="1698059"/>
            <a:ext cx="352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Perguntas?</a:t>
            </a:r>
            <a:endParaRPr lang="pt-BR" sz="4800" dirty="0"/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Segurança </a:t>
            </a:r>
            <a:r>
              <a:rPr lang="pt-BR" dirty="0"/>
              <a:t>da Informação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</a:t>
            </a:r>
            <a:r>
              <a:rPr lang="pt-BR" sz="1400" dirty="0" smtClean="0">
                <a:solidFill>
                  <a:schemeClr val="tx1"/>
                </a:solidFill>
              </a:rPr>
              <a:t>Organizáveis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8. </a:t>
            </a:r>
            <a:r>
              <a:rPr lang="pt-BR" sz="1400" dirty="0">
                <a:solidFill>
                  <a:schemeClr val="tx1"/>
                </a:solidFill>
              </a:rPr>
              <a:t>Mapas Auto Organizáveis 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9. </a:t>
            </a:r>
            <a:r>
              <a:rPr lang="pt-BR" sz="1400" dirty="0">
                <a:solidFill>
                  <a:schemeClr val="tx1"/>
                </a:solidFill>
              </a:rPr>
              <a:t>Data base - KDDCup99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10. </a:t>
            </a:r>
            <a:r>
              <a:rPr lang="pt-BR" sz="1400" dirty="0">
                <a:solidFill>
                  <a:schemeClr val="tx1"/>
                </a:solidFill>
              </a:rPr>
              <a:t>Data base - </a:t>
            </a:r>
            <a:r>
              <a:rPr lang="pt-BR" sz="1400" dirty="0" smtClean="0">
                <a:solidFill>
                  <a:schemeClr val="tx1"/>
                </a:solidFill>
              </a:rPr>
              <a:t>KDDCup99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11. </a:t>
            </a:r>
            <a:r>
              <a:rPr lang="pt-BR" sz="1400" dirty="0">
                <a:solidFill>
                  <a:schemeClr val="tx1"/>
                </a:solidFill>
              </a:rPr>
              <a:t>Data base - </a:t>
            </a:r>
            <a:r>
              <a:rPr lang="pt-BR" sz="1400" dirty="0" smtClean="0">
                <a:solidFill>
                  <a:schemeClr val="tx1"/>
                </a:solidFill>
              </a:rPr>
              <a:t>KDDCup99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12. </a:t>
            </a:r>
            <a:r>
              <a:rPr lang="pt-BR" sz="1400" dirty="0">
                <a:solidFill>
                  <a:schemeClr val="tx1"/>
                </a:solidFill>
              </a:rPr>
              <a:t>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13. </a:t>
            </a:r>
            <a:r>
              <a:rPr lang="pt-BR" sz="1400" dirty="0">
                <a:solidFill>
                  <a:schemeClr val="tx1"/>
                </a:solidFill>
              </a:rPr>
              <a:t>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14. </a:t>
            </a:r>
            <a:r>
              <a:rPr lang="pt-BR" sz="1400" dirty="0">
                <a:solidFill>
                  <a:schemeClr val="tx1"/>
                </a:solidFill>
              </a:rPr>
              <a:t>Agradecimentos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15. </a:t>
            </a:r>
            <a:r>
              <a:rPr lang="pt-BR" sz="1400" dirty="0">
                <a:solidFill>
                  <a:schemeClr val="tx1"/>
                </a:solidFill>
              </a:rPr>
              <a:t>Perguntas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1253406"/>
            <a:ext cx="3789328" cy="241320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238132" y="3831356"/>
            <a:ext cx="45784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Principais Classes de Ataques</a:t>
            </a: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err="1" smtClean="0"/>
              <a:t>DoS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R2L e U2R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PROBE/</a:t>
            </a:r>
            <a:r>
              <a:rPr lang="pt-BR" sz="2400" dirty="0" err="1" smtClean="0"/>
              <a:t>Scan</a:t>
            </a:r>
            <a:endParaRPr lang="pt-BR" sz="2400" dirty="0" smtClean="0"/>
          </a:p>
        </p:txBody>
      </p:sp>
      <p:sp>
        <p:nvSpPr>
          <p:cNvPr id="15" name="CaixaDeTexto 14"/>
          <p:cNvSpPr txBox="1"/>
          <p:nvPr/>
        </p:nvSpPr>
        <p:spPr>
          <a:xfrm>
            <a:off x="610187" y="1490512"/>
            <a:ext cx="38459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é segurança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Por que é importante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que é um ataque?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1323"/>
            <a:ext cx="4802971" cy="2306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18" y="3374928"/>
            <a:ext cx="4978582" cy="26125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4800" y="6350348"/>
            <a:ext cx="5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hackmageddon.com</a:t>
            </a:r>
            <a:r>
              <a:rPr lang="en-US" dirty="0" smtClean="0"/>
              <a:t> – Cyber </a:t>
            </a:r>
            <a:r>
              <a:rPr lang="en-US" dirty="0" err="1" smtClean="0"/>
              <a:t>ataques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4431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IDS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é?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33456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0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é?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57" y="2488829"/>
            <a:ext cx="686848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Técnicas de IDS/IPS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1200318"/>
            <a:ext cx="5025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baseados em regras.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adaptáveis (IA)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7" y="2350310"/>
            <a:ext cx="8562569" cy="315169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42971" y="5529325"/>
            <a:ext cx="702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Miroslav</a:t>
            </a:r>
            <a:r>
              <a:rPr lang="pt-BR" sz="1400" dirty="0"/>
              <a:t> </a:t>
            </a:r>
            <a:r>
              <a:rPr lang="pt-BR" sz="1400" dirty="0" err="1"/>
              <a:t>Stampar</a:t>
            </a:r>
            <a:r>
              <a:rPr lang="pt-BR" sz="1400" dirty="0"/>
              <a:t>. Artificial </a:t>
            </a:r>
            <a:r>
              <a:rPr lang="pt-BR" sz="1400" dirty="0" err="1"/>
              <a:t>Inteligence</a:t>
            </a:r>
            <a:r>
              <a:rPr lang="pt-BR" sz="1400" dirty="0"/>
              <a:t> in network </a:t>
            </a:r>
            <a:r>
              <a:rPr lang="pt-BR" sz="1400" dirty="0" err="1"/>
              <a:t>intrusion</a:t>
            </a:r>
            <a:r>
              <a:rPr lang="pt-BR" sz="1400" dirty="0"/>
              <a:t> </a:t>
            </a:r>
            <a:r>
              <a:rPr lang="pt-BR" sz="1400" dirty="0" err="1"/>
              <a:t>detection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.], 2014</a:t>
            </a:r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Mapas auto organizáveis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80747" y="574197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Perceptron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4212" y="107625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/>
              <a:t>Como </a:t>
            </a:r>
            <a:r>
              <a:rPr lang="pt-BR" sz="2400" smtClean="0"/>
              <a:t>funcionam:</a:t>
            </a:r>
            <a:endParaRPr lang="pt-B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26" y="1319725"/>
            <a:ext cx="6961786" cy="42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Mapas auto organizáveis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84212" y="1087538"/>
            <a:ext cx="548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Aprendizado não </a:t>
            </a:r>
            <a:r>
              <a:rPr lang="pt-BR" sz="2400" dirty="0" smtClean="0"/>
              <a:t>supervisionado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54003"/>
            <a:ext cx="5041900" cy="3025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5" y="185400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Mapas auto organizáveis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Mapas Auto Organizáveis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Mapas Auto Organizáveis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8. Mapas Auto Organizáveis  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Data base - KDDCup99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6" y="1408995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488</TotalTime>
  <Words>1433</Words>
  <Application>Microsoft Office PowerPoint</Application>
  <PresentationFormat>Widescreen</PresentationFormat>
  <Paragraphs>375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Fatia</vt:lpstr>
      <vt:lpstr>Mapas auto organizáveis em sistemas de detecção e prevenção de intrusão</vt:lpstr>
      <vt:lpstr>Segurança da Informação </vt:lpstr>
      <vt:lpstr>Problema</vt:lpstr>
      <vt:lpstr>Ferramenta IDS</vt:lpstr>
      <vt:lpstr>Ferramenta IPS</vt:lpstr>
      <vt:lpstr>Técnicas de IDS/IPS</vt:lpstr>
      <vt:lpstr>Mapas auto organizáveis</vt:lpstr>
      <vt:lpstr>Mapas auto organizáveis</vt:lpstr>
      <vt:lpstr>Mapas auto organizáveis</vt:lpstr>
      <vt:lpstr>Data base - KDDCup99</vt:lpstr>
      <vt:lpstr>Data base - KDDCup99</vt:lpstr>
      <vt:lpstr>Ferramentas</vt:lpstr>
      <vt:lpstr>Disciplinas QUE contribuíram</vt:lpstr>
      <vt:lpstr>Referencias</vt:lpstr>
      <vt:lpstr>Agradecimentos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Rodrigo Mendonça</cp:lastModifiedBy>
  <cp:revision>52</cp:revision>
  <dcterms:created xsi:type="dcterms:W3CDTF">2015-06-13T14:44:39Z</dcterms:created>
  <dcterms:modified xsi:type="dcterms:W3CDTF">2015-09-24T21:17:23Z</dcterms:modified>
</cp:coreProperties>
</file>