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Uma abordagem de </a:t>
            </a:r>
            <a:r>
              <a:rPr lang="pt-BR" sz="3200" dirty="0" smtClean="0"/>
              <a:t>USO DE redes </a:t>
            </a:r>
            <a:r>
              <a:rPr lang="pt-BR" sz="3200" dirty="0"/>
              <a:t>neurais artificiais para sistemas</a:t>
            </a:r>
            <a:br>
              <a:rPr lang="pt-BR" sz="3200" dirty="0"/>
            </a:br>
            <a:r>
              <a:rPr lang="pt-BR" sz="3200" dirty="0"/>
              <a:t>de </a:t>
            </a:r>
            <a:r>
              <a:rPr lang="pt-BR" sz="3200" dirty="0" smtClean="0"/>
              <a:t>detecção </a:t>
            </a:r>
            <a:r>
              <a:rPr lang="pt-BR" sz="3200" dirty="0"/>
              <a:t>e </a:t>
            </a:r>
            <a:r>
              <a:rPr lang="pt-BR" sz="3200" dirty="0" smtClean="0"/>
              <a:t>prevenção </a:t>
            </a:r>
            <a:r>
              <a:rPr lang="pt-BR" sz="3200" dirty="0"/>
              <a:t>de </a:t>
            </a:r>
            <a:r>
              <a:rPr lang="pt-BR" sz="3200" dirty="0" smtClean="0"/>
              <a:t>intrusão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Rodrigo </a:t>
            </a:r>
            <a:r>
              <a:rPr lang="pt-BR" dirty="0" smtClean="0">
                <a:solidFill>
                  <a:schemeClr val="tx1"/>
                </a:solidFill>
              </a:rPr>
              <a:t>Mendonça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smtClean="0">
                <a:solidFill>
                  <a:schemeClr val="tx1"/>
                </a:solidFill>
              </a:rPr>
              <a:t>Paixão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Lucas Teles </a:t>
            </a:r>
            <a:r>
              <a:rPr lang="pt-BR" dirty="0" smtClean="0">
                <a:solidFill>
                  <a:schemeClr val="tx1"/>
                </a:solidFill>
              </a:rPr>
              <a:t>Agostinho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dirty="0" err="1" smtClean="0">
                <a:solidFill>
                  <a:schemeClr val="tx1"/>
                </a:solidFill>
              </a:rPr>
              <a:t>Heredia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Clusterização Fuzzy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35" y="1143719"/>
            <a:ext cx="4450248" cy="524793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04563" y="4712171"/>
            <a:ext cx="371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Clusterização Fuzzy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Rede Neural Artificial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Agregação Fuzzy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82051" y="1096320"/>
            <a:ext cx="37609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err="1" smtClean="0"/>
              <a:t>Vishwakarma</a:t>
            </a:r>
            <a:r>
              <a:rPr lang="pt-BR" sz="2400" dirty="0" smtClean="0"/>
              <a:t> </a:t>
            </a:r>
            <a:r>
              <a:rPr lang="pt-BR" sz="2400" dirty="0" err="1" smtClean="0"/>
              <a:t>Institute</a:t>
            </a:r>
            <a:endParaRPr lang="pt-BR" sz="2400" dirty="0" smtClean="0"/>
          </a:p>
          <a:p>
            <a:r>
              <a:rPr lang="pt-BR" sz="2400" dirty="0" err="1" smtClean="0"/>
              <a:t>Of</a:t>
            </a:r>
            <a:r>
              <a:rPr lang="pt-BR" sz="2400" dirty="0" smtClean="0"/>
              <a:t> Technology (Pune, </a:t>
            </a:r>
          </a:p>
          <a:p>
            <a:r>
              <a:rPr lang="pt-BR" sz="2400" dirty="0" smtClean="0"/>
              <a:t>Índia)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Como funciona?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8956" y="6357531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Arquitetura Clusterização </a:t>
            </a:r>
            <a:r>
              <a:rPr lang="pt-BR" sz="1400" dirty="0"/>
              <a:t>Fuzzy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s://www.charactersurvey.com/media/image/smhead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31" y="2717288"/>
            <a:ext cx="3457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1172271"/>
            <a:ext cx="61462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Existem </a:t>
            </a:r>
            <a:r>
              <a:rPr lang="pt-BR" sz="2400" dirty="0" smtClean="0"/>
              <a:t>riscos 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Custos envolvidos 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Limitações atuais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Necessidade de </a:t>
            </a:r>
            <a:r>
              <a:rPr lang="pt-BR" sz="2400" dirty="0"/>
              <a:t>soluções inovadoras</a:t>
            </a:r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://kontrolasolutions.com/sites/kontrolasolutions.com/files/body/images/goal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61735"/>
            <a:ext cx="1965960" cy="19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Objetivo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327355"/>
            <a:ext cx="84417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/>
              <a:t>Implementar </a:t>
            </a:r>
            <a:r>
              <a:rPr lang="pt-BR" sz="2400" dirty="0" smtClean="0"/>
              <a:t>técnicas </a:t>
            </a:r>
            <a:r>
              <a:rPr lang="pt-BR" sz="2400" dirty="0"/>
              <a:t>POLVO-IID / </a:t>
            </a:r>
            <a:r>
              <a:rPr lang="pt-BR" sz="2400" dirty="0" smtClean="0"/>
              <a:t>Clusterização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Implementar uma abordagem hibrida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Criar umas base </a:t>
            </a:r>
            <a:r>
              <a:rPr lang="pt-BR" sz="2400" dirty="0" smtClean="0"/>
              <a:t>para treino </a:t>
            </a:r>
            <a:r>
              <a:rPr lang="pt-BR" sz="2400" dirty="0"/>
              <a:t>em cima de um </a:t>
            </a:r>
            <a:r>
              <a:rPr lang="pt-BR" sz="2400" dirty="0" err="1" smtClean="0"/>
              <a:t>HotSpot</a:t>
            </a:r>
            <a:endParaRPr lang="pt-BR" sz="2400" dirty="0" smtClean="0"/>
          </a:p>
          <a:p>
            <a:r>
              <a:rPr lang="pt-BR" sz="2400" dirty="0" smtClean="0"/>
              <a:t>  </a:t>
            </a: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Realizar </a:t>
            </a:r>
            <a:r>
              <a:rPr lang="pt-BR" sz="2400" dirty="0" smtClean="0"/>
              <a:t>treinamento </a:t>
            </a:r>
            <a:r>
              <a:rPr lang="pt-BR" sz="2400" dirty="0"/>
              <a:t>com DATASET </a:t>
            </a:r>
            <a:r>
              <a:rPr lang="pt-BR" sz="2400" dirty="0" smtClean="0"/>
              <a:t>KDDCUP</a:t>
            </a:r>
            <a:r>
              <a:rPr lang="en-US" sz="2400" dirty="0" smtClean="0"/>
              <a:t>`</a:t>
            </a:r>
            <a:r>
              <a:rPr lang="pt-BR" sz="2400" dirty="0" smtClean="0"/>
              <a:t>99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Analisar Resultados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REDES DE COMPUTADORES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ALGORITMOS 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BANCO DE </a:t>
            </a:r>
            <a:r>
              <a:rPr lang="pt-BR" sz="2400" dirty="0" smtClean="0"/>
              <a:t>DADOS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PROGRAMAÇÃO 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3" y="881323"/>
            <a:ext cx="8415542" cy="48558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Altair </a:t>
            </a:r>
            <a:r>
              <a:rPr lang="pt-BR" sz="2000" dirty="0" err="1">
                <a:solidFill>
                  <a:schemeClr val="tx1"/>
                </a:solidFill>
              </a:rPr>
              <a:t>Olivo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Santin</a:t>
            </a:r>
            <a:r>
              <a:rPr lang="pt-BR" sz="2000" dirty="0">
                <a:solidFill>
                  <a:schemeClr val="tx1"/>
                </a:solidFill>
              </a:rPr>
              <a:t>. POLVO-IIDS: Um Sistema de </a:t>
            </a:r>
            <a:r>
              <a:rPr lang="pt-BR" sz="2000" dirty="0" smtClean="0">
                <a:solidFill>
                  <a:schemeClr val="tx1"/>
                </a:solidFill>
              </a:rPr>
              <a:t>Detecção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Intrusao</a:t>
            </a:r>
            <a:r>
              <a:rPr lang="pt-BR" sz="2000" dirty="0" smtClean="0">
                <a:solidFill>
                  <a:schemeClr val="tx1"/>
                </a:solidFill>
              </a:rPr>
              <a:t> Inteligente Baseado </a:t>
            </a:r>
            <a:r>
              <a:rPr lang="pt-BR" sz="2000" dirty="0">
                <a:solidFill>
                  <a:schemeClr val="tx1"/>
                </a:solidFill>
              </a:rPr>
              <a:t>em Anomalias.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 smtClean="0">
                <a:solidFill>
                  <a:schemeClr val="tx1"/>
                </a:solidFill>
              </a:rPr>
              <a:t>.], </a:t>
            </a:r>
            <a:r>
              <a:rPr lang="pt-BR" sz="2000" dirty="0">
                <a:solidFill>
                  <a:schemeClr val="tx1"/>
                </a:solidFill>
              </a:rPr>
              <a:t>2008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Paulo M. </a:t>
            </a:r>
            <a:r>
              <a:rPr lang="pt-BR" sz="2000" dirty="0" err="1">
                <a:solidFill>
                  <a:schemeClr val="tx1"/>
                </a:solidFill>
              </a:rPr>
              <a:t>Mafra,Joni</a:t>
            </a:r>
            <a:r>
              <a:rPr lang="pt-BR" sz="2000" dirty="0">
                <a:solidFill>
                  <a:schemeClr val="tx1"/>
                </a:solidFill>
              </a:rPr>
              <a:t> da Silva Fraga, </a:t>
            </a:r>
            <a:r>
              <a:rPr lang="pt-BR" sz="2000" dirty="0" err="1">
                <a:solidFill>
                  <a:schemeClr val="tx1"/>
                </a:solidFill>
              </a:rPr>
              <a:t>Vin’cius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Moll</a:t>
            </a:r>
            <a:r>
              <a:rPr lang="pt-BR" sz="2000" dirty="0">
                <a:solidFill>
                  <a:schemeClr val="tx1"/>
                </a:solidFill>
              </a:rPr>
              <a:t>. POLVO-IIDS: Um Sistema </a:t>
            </a:r>
            <a:r>
              <a:rPr lang="pt-BR" sz="2000" dirty="0" smtClean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Detec‹o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>
                <a:solidFill>
                  <a:schemeClr val="tx1"/>
                </a:solidFill>
              </a:rPr>
              <a:t>Intrus‹o</a:t>
            </a:r>
            <a:r>
              <a:rPr lang="pt-BR" sz="2000" dirty="0">
                <a:solidFill>
                  <a:schemeClr val="tx1"/>
                </a:solidFill>
              </a:rPr>
              <a:t> Inteligente Baseado em Anomalias.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2008.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CENTRO DE ESTUDOS, RESPOSTA E TRATAMENTO DE INCIDENTES </a:t>
            </a:r>
            <a:r>
              <a:rPr lang="pt-BR" sz="2000" dirty="0" smtClean="0">
                <a:solidFill>
                  <a:schemeClr val="tx1"/>
                </a:solidFill>
              </a:rPr>
              <a:t>DE SEGURANA</a:t>
            </a:r>
            <a:r>
              <a:rPr lang="pt-BR" sz="2000" dirty="0">
                <a:solidFill>
                  <a:schemeClr val="tx1"/>
                </a:solidFill>
              </a:rPr>
              <a:t>. 2015.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KDD </a:t>
            </a:r>
            <a:r>
              <a:rPr lang="pt-BR" sz="2000" dirty="0">
                <a:solidFill>
                  <a:schemeClr val="tx1"/>
                </a:solidFill>
              </a:rPr>
              <a:t>CUP 1999 DATASET, UCI KDD REPOSITORY. 1999. </a:t>
            </a:r>
            <a:r>
              <a:rPr lang="pt-BR" sz="2000" dirty="0" smtClean="0">
                <a:solidFill>
                  <a:schemeClr val="tx1"/>
                </a:solidFill>
              </a:rPr>
              <a:t>Disponível em: &lt;</a:t>
            </a:r>
            <a:r>
              <a:rPr lang="pt-BR" sz="2000" dirty="0" err="1" smtClean="0">
                <a:solidFill>
                  <a:schemeClr val="tx1"/>
                </a:solidFill>
              </a:rPr>
              <a:t>http</a:t>
            </a:r>
            <a:r>
              <a:rPr lang="pt-BR" sz="2000" dirty="0">
                <a:solidFill>
                  <a:schemeClr val="tx1"/>
                </a:solidFill>
              </a:rPr>
              <a:t>://</a:t>
            </a:r>
            <a:r>
              <a:rPr lang="pt-BR" sz="2000" dirty="0" err="1">
                <a:solidFill>
                  <a:schemeClr val="tx1"/>
                </a:solidFill>
              </a:rPr>
              <a:t>kdd.ics.uci.edu</a:t>
            </a:r>
            <a:r>
              <a:rPr lang="pt-BR" sz="2000" dirty="0">
                <a:solidFill>
                  <a:schemeClr val="tx1"/>
                </a:solidFill>
              </a:rPr>
              <a:t>/</a:t>
            </a:r>
            <a:r>
              <a:rPr lang="pt-BR" sz="2000" dirty="0" err="1">
                <a:solidFill>
                  <a:schemeClr val="tx1"/>
                </a:solidFill>
              </a:rPr>
              <a:t>databases</a:t>
            </a:r>
            <a:r>
              <a:rPr lang="pt-BR" sz="2000" dirty="0">
                <a:solidFill>
                  <a:schemeClr val="tx1"/>
                </a:solidFill>
              </a:rPr>
              <a:t>/kddcup99/kddcup99.html</a:t>
            </a:r>
            <a:r>
              <a:rPr lang="pt-BR" sz="2000" dirty="0" smtClean="0">
                <a:solidFill>
                  <a:schemeClr val="tx1"/>
                </a:solidFill>
              </a:rPr>
              <a:t>&gt;.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Shraddha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Surana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  <a:r>
              <a:rPr lang="pt-BR" sz="2000" dirty="0" err="1">
                <a:solidFill>
                  <a:schemeClr val="tx1"/>
                </a:solidFill>
              </a:rPr>
              <a:t>Intrusion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Detection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using</a:t>
            </a:r>
            <a:r>
              <a:rPr lang="pt-BR" sz="2000" dirty="0">
                <a:solidFill>
                  <a:schemeClr val="tx1"/>
                </a:solidFill>
              </a:rPr>
              <a:t> Fuzzy </a:t>
            </a:r>
            <a:r>
              <a:rPr lang="pt-BR" sz="2000" dirty="0" err="1">
                <a:solidFill>
                  <a:schemeClr val="tx1"/>
                </a:solidFill>
              </a:rPr>
              <a:t>Clustering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and</a:t>
            </a:r>
            <a:r>
              <a:rPr lang="pt-BR" sz="2000" dirty="0">
                <a:solidFill>
                  <a:schemeClr val="tx1"/>
                </a:solidFill>
              </a:rPr>
              <a:t> Artificial </a:t>
            </a:r>
            <a:r>
              <a:rPr lang="pt-BR" sz="2000" dirty="0" smtClean="0">
                <a:solidFill>
                  <a:schemeClr val="tx1"/>
                </a:solidFill>
              </a:rPr>
              <a:t>Neural Network</a:t>
            </a:r>
            <a:r>
              <a:rPr lang="pt-BR" sz="2000" dirty="0">
                <a:solidFill>
                  <a:schemeClr val="tx1"/>
                </a:solidFill>
              </a:rPr>
              <a:t>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2014.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Miroslav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Stampar</a:t>
            </a:r>
            <a:r>
              <a:rPr lang="pt-BR" sz="2000" dirty="0">
                <a:solidFill>
                  <a:schemeClr val="tx1"/>
                </a:solidFill>
              </a:rPr>
              <a:t>. Artificial </a:t>
            </a:r>
            <a:r>
              <a:rPr lang="pt-BR" sz="2000" dirty="0" err="1">
                <a:solidFill>
                  <a:schemeClr val="tx1"/>
                </a:solidFill>
              </a:rPr>
              <a:t>Inteligence</a:t>
            </a:r>
            <a:r>
              <a:rPr lang="pt-BR" sz="2000" dirty="0">
                <a:solidFill>
                  <a:schemeClr val="tx1"/>
                </a:solidFill>
              </a:rPr>
              <a:t> in network </a:t>
            </a:r>
            <a:r>
              <a:rPr lang="pt-BR" sz="2000" dirty="0" err="1">
                <a:solidFill>
                  <a:schemeClr val="tx1"/>
                </a:solidFill>
              </a:rPr>
              <a:t>intrusion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detection</a:t>
            </a:r>
            <a:r>
              <a:rPr lang="pt-BR" sz="2000" dirty="0">
                <a:solidFill>
                  <a:schemeClr val="tx1"/>
                </a:solidFill>
              </a:rPr>
              <a:t>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2014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76577" y="1698059"/>
            <a:ext cx="352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Perguntas?</a:t>
            </a:r>
            <a:endParaRPr lang="pt-BR" sz="4800" dirty="0"/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15. Agradecimentos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Professor: Eduardo </a:t>
            </a:r>
            <a:r>
              <a:rPr lang="pt-BR" sz="2400" dirty="0" err="1" smtClean="0"/>
              <a:t>Takeo</a:t>
            </a:r>
            <a:r>
              <a:rPr lang="pt-BR" sz="2400" dirty="0" smtClean="0"/>
              <a:t> Ueda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Segurança </a:t>
            </a:r>
            <a:r>
              <a:rPr lang="pt-BR" dirty="0"/>
              <a:t>da Informação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</a:t>
            </a:r>
            <a:r>
              <a:rPr lang="pt-BR" sz="1400" dirty="0" smtClean="0">
                <a:solidFill>
                  <a:schemeClr val="tx1"/>
                </a:solidFill>
              </a:rPr>
              <a:t>Ferramenta </a:t>
            </a:r>
            <a:r>
              <a:rPr lang="pt-BR" sz="1400" dirty="0">
                <a:solidFill>
                  <a:schemeClr val="tx1"/>
                </a:solidFill>
              </a:rPr>
              <a:t>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</a:t>
            </a:r>
            <a:r>
              <a:rPr lang="pt-BR" sz="1400" dirty="0" smtClean="0">
                <a:solidFill>
                  <a:schemeClr val="tx1"/>
                </a:solidFill>
              </a:rPr>
              <a:t>Ferramenta </a:t>
            </a:r>
            <a:r>
              <a:rPr lang="pt-BR" sz="1400" dirty="0">
                <a:solidFill>
                  <a:schemeClr val="tx1"/>
                </a:solidFill>
              </a:rPr>
              <a:t>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</a:t>
            </a:r>
            <a:r>
              <a:rPr lang="pt-BR" sz="1400" dirty="0" smtClean="0">
                <a:solidFill>
                  <a:schemeClr val="tx1"/>
                </a:solidFill>
              </a:rPr>
              <a:t>Motivação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11. </a:t>
            </a:r>
            <a:r>
              <a:rPr lang="pt-BR" sz="1400" dirty="0">
                <a:solidFill>
                  <a:schemeClr val="tx1"/>
                </a:solidFill>
              </a:rPr>
              <a:t>Objetivo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12. </a:t>
            </a:r>
            <a:r>
              <a:rPr lang="pt-BR" sz="1400" dirty="0">
                <a:solidFill>
                  <a:schemeClr val="tx1"/>
                </a:solidFill>
              </a:rPr>
              <a:t>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13. </a:t>
            </a:r>
            <a:r>
              <a:rPr lang="pt-BR" sz="1400" dirty="0">
                <a:solidFill>
                  <a:schemeClr val="tx1"/>
                </a:solidFill>
              </a:rPr>
              <a:t>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14. </a:t>
            </a:r>
            <a:r>
              <a:rPr lang="pt-BR" sz="1400" dirty="0">
                <a:solidFill>
                  <a:schemeClr val="tx1"/>
                </a:solidFill>
              </a:rPr>
              <a:t>Perguntas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15. </a:t>
            </a:r>
            <a:r>
              <a:rPr lang="pt-BR" sz="1400" dirty="0">
                <a:solidFill>
                  <a:schemeClr val="tx1"/>
                </a:solidFill>
              </a:rPr>
              <a:t>Agradecimentos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1253406"/>
            <a:ext cx="3789328" cy="241320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238132" y="3831356"/>
            <a:ext cx="45784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Principais Classes de Ataques</a:t>
            </a: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err="1" smtClean="0"/>
              <a:t>DoS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R2L e U2R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smtClean="0"/>
              <a:t>PROBE/</a:t>
            </a:r>
            <a:r>
              <a:rPr lang="pt-BR" sz="2400" dirty="0" err="1" smtClean="0"/>
              <a:t>Scan</a:t>
            </a:r>
            <a:endParaRPr lang="pt-BR" sz="2400" dirty="0" smtClean="0"/>
          </a:p>
        </p:txBody>
      </p:sp>
      <p:sp>
        <p:nvSpPr>
          <p:cNvPr id="15" name="CaixaDeTexto 14"/>
          <p:cNvSpPr txBox="1"/>
          <p:nvPr/>
        </p:nvSpPr>
        <p:spPr>
          <a:xfrm>
            <a:off x="610187" y="1490512"/>
            <a:ext cx="38459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é segurança</a:t>
            </a:r>
            <a:r>
              <a:rPr lang="pt-BR" sz="24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Por que é importante</a:t>
            </a:r>
            <a:r>
              <a:rPr lang="pt-BR" sz="24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que é um ataque?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733606"/>
            <a:ext cx="7661165" cy="431614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90524" y="6134905"/>
            <a:ext cx="4802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1400" i="1" dirty="0"/>
              <a:t>Estatísticas dos Incidentes Reportados ao </a:t>
            </a:r>
            <a:r>
              <a:rPr lang="pt-BR" sz="1400" i="1" dirty="0" err="1" smtClean="0"/>
              <a:t>CERT.br</a:t>
            </a:r>
            <a:r>
              <a:rPr lang="pt-BR" sz="1400" i="1" dirty="0" smtClean="0"/>
              <a:t>.</a:t>
            </a:r>
            <a:endParaRPr lang="pt-BR" sz="1400" i="1" dirty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8929" y="1076632"/>
            <a:ext cx="591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Aumento de incidência de ataques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4431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/>
              <a:t>IDS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0" y="2415311"/>
            <a:ext cx="6870023" cy="41220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84212" y="1033292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</a:t>
            </a:r>
            <a:r>
              <a:rPr lang="pt-BR" sz="2400" dirty="0" smtClean="0"/>
              <a:t>é?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480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0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/>
              <a:t>IPS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0" y="2415311"/>
            <a:ext cx="6870023" cy="412201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84212" y="1033292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</a:t>
            </a:r>
            <a:r>
              <a:rPr lang="pt-BR" sz="2400" dirty="0" smtClean="0"/>
              <a:t>é?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Técnicas de IDS/IPS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1200318"/>
            <a:ext cx="5025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Sistemas baseados em regras.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Sistemas adaptáveis (IA)</a:t>
            </a:r>
            <a:r>
              <a:rPr lang="en-US" sz="2400" dirty="0" smtClean="0"/>
              <a:t>.</a:t>
            </a:r>
            <a:endParaRPr lang="pt-BR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7" y="2350310"/>
            <a:ext cx="8562569" cy="315169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42971" y="5529325"/>
            <a:ext cx="702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Miroslav</a:t>
            </a:r>
            <a:r>
              <a:rPr lang="pt-BR" sz="1400" dirty="0"/>
              <a:t> </a:t>
            </a:r>
            <a:r>
              <a:rPr lang="pt-BR" sz="1400" dirty="0" err="1"/>
              <a:t>Stampar</a:t>
            </a:r>
            <a:r>
              <a:rPr lang="pt-BR" sz="1400" dirty="0"/>
              <a:t>. Artificial </a:t>
            </a:r>
            <a:r>
              <a:rPr lang="pt-BR" sz="1400" dirty="0" err="1"/>
              <a:t>Inteligence</a:t>
            </a:r>
            <a:r>
              <a:rPr lang="pt-BR" sz="1400" dirty="0"/>
              <a:t> in network </a:t>
            </a:r>
            <a:r>
              <a:rPr lang="pt-BR" sz="1400" dirty="0" err="1"/>
              <a:t>intrusion</a:t>
            </a:r>
            <a:r>
              <a:rPr lang="pt-BR" sz="1400" dirty="0"/>
              <a:t> </a:t>
            </a:r>
            <a:r>
              <a:rPr lang="pt-BR" sz="1400" dirty="0" err="1"/>
              <a:t>detection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.], 2014</a:t>
            </a:r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Redes </a:t>
            </a:r>
            <a:r>
              <a:rPr lang="pt-BR" dirty="0" smtClean="0"/>
              <a:t>Neurais Artificiais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280747" y="574197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Perceptron</a:t>
            </a:r>
            <a:endParaRPr lang="pt-BR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6" y="1736051"/>
            <a:ext cx="8367332" cy="397448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84212" y="107625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/>
              <a:t>Como </a:t>
            </a:r>
            <a:r>
              <a:rPr lang="pt-BR" sz="2400" smtClean="0"/>
              <a:t>funcionam: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626497"/>
            <a:ext cx="7557025" cy="442325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84212" y="108753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funcionam: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POLVO-IIDS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625808" y="6079856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Arquitetura do POLVO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988666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PUC-PR e UFSC</a:t>
            </a: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Como funciona?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2" y="2038003"/>
            <a:ext cx="8451005" cy="39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296</TotalTime>
  <Words>1204</Words>
  <Application>Microsoft Office PowerPoint</Application>
  <PresentationFormat>Widescreen</PresentationFormat>
  <Paragraphs>332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Fatia</vt:lpstr>
      <vt:lpstr>Uma abordagem de USO DE redes neurais artificiais para sistemas de detecção e prevenção de intrusão</vt:lpstr>
      <vt:lpstr>Segurança da Informação </vt:lpstr>
      <vt:lpstr>Problema</vt:lpstr>
      <vt:lpstr>Ferramenta IDS</vt:lpstr>
      <vt:lpstr>Ferramenta IPS</vt:lpstr>
      <vt:lpstr>Técnicas de IDS/IPS</vt:lpstr>
      <vt:lpstr>Redes Neurais Artificiais</vt:lpstr>
      <vt:lpstr>Redes Neurais Artificiais</vt:lpstr>
      <vt:lpstr>POLVO-IIDS</vt:lpstr>
      <vt:lpstr>Clusterização Fuzzy</vt:lpstr>
      <vt:lpstr>Motivação</vt:lpstr>
      <vt:lpstr>Objetivo</vt:lpstr>
      <vt:lpstr>Disciplinas QUE contribuíram</vt:lpstr>
      <vt:lpstr>Referencias</vt:lpstr>
      <vt:lpstr>  </vt:lpstr>
      <vt:lpstr>Agradecimentos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Rodrigo Mendonça</cp:lastModifiedBy>
  <cp:revision>36</cp:revision>
  <dcterms:created xsi:type="dcterms:W3CDTF">2015-06-13T14:44:39Z</dcterms:created>
  <dcterms:modified xsi:type="dcterms:W3CDTF">2015-06-15T16:14:45Z</dcterms:modified>
</cp:coreProperties>
</file>