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9" r:id="rId6"/>
    <p:sldId id="258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DDD5-750F-4E69-B0A8-AB3A090FDDEA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F58BF-9AB3-4543-A5F8-DED4B91D7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F58BF-9AB3-4543-A5F8-DED4B91D7C4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8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F58BF-9AB3-4543-A5F8-DED4B91D7C4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8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6F03F03-EA17-49DD-AA8F-470B1E8ABD5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485CC28-58CB-41DA-9F6C-AB8474384B8E}" type="datetimeFigureOut">
              <a:rPr lang="pt-BR" smtClean="0"/>
              <a:t>28/05/2015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6" y="432000"/>
            <a:ext cx="8136904" cy="2420888"/>
          </a:xfrm>
        </p:spPr>
        <p:txBody>
          <a:bodyPr wrap="none" lIns="0" rIns="0">
            <a:normAutofit fontScale="90000"/>
          </a:bodyPr>
          <a:lstStyle/>
          <a:p>
            <a:pPr algn="ctr"/>
            <a:r>
              <a:rPr lang="pt-BR" sz="4000" dirty="0">
                <a:effectLst/>
              </a:rPr>
              <a:t>Combinação de algoritimos </a:t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geneticos e </a:t>
            </a:r>
            <a:r>
              <a:rPr lang="pt-BR" sz="4000" dirty="0" smtClean="0">
                <a:effectLst/>
              </a:rPr>
              <a:t/>
            </a:r>
            <a:br>
              <a:rPr lang="pt-BR" sz="4000" dirty="0" smtClean="0">
                <a:effectLst/>
              </a:rPr>
            </a:br>
            <a:r>
              <a:rPr lang="pt-BR" sz="4000" dirty="0" smtClean="0">
                <a:effectLst/>
              </a:rPr>
              <a:t>redes</a:t>
            </a:r>
            <a:r>
              <a:rPr lang="pt-BR" sz="4000" dirty="0">
                <a:effectLst/>
              </a:rPr>
              <a:t> neurais </a:t>
            </a:r>
            <a:r>
              <a:rPr lang="pt-BR" sz="4000" dirty="0" smtClean="0">
                <a:effectLst/>
              </a:rPr>
              <a:t>artificiais</a:t>
            </a:r>
            <a:r>
              <a:rPr lang="pt-BR" sz="4000" dirty="0">
                <a:effectLst/>
              </a:rPr>
              <a:t> </a:t>
            </a:r>
            <a:r>
              <a:rPr lang="pt-BR" sz="4000" dirty="0" smtClean="0">
                <a:effectLst/>
              </a:rPr>
              <a:t/>
            </a:r>
            <a:br>
              <a:rPr lang="pt-BR" sz="4000" dirty="0" smtClean="0">
                <a:effectLst/>
              </a:rPr>
            </a:br>
            <a:r>
              <a:rPr lang="pt-BR" sz="4000" dirty="0" smtClean="0">
                <a:effectLst/>
              </a:rPr>
              <a:t>para</a:t>
            </a:r>
            <a:r>
              <a:rPr lang="pt-BR" sz="4000" dirty="0">
                <a:effectLst/>
              </a:rPr>
              <a:t> detecção de intrusão.</a:t>
            </a:r>
            <a:endParaRPr lang="pt-BR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3688" y="5445224"/>
            <a:ext cx="6560234" cy="1752600"/>
          </a:xfrm>
          <a:prstGeom prst="rect">
            <a:avLst/>
          </a:prstGeom>
        </p:spPr>
        <p:txBody>
          <a:bodyPr lIns="45720" rIns="246888">
            <a:normAutofit/>
          </a:bodyPr>
          <a:lstStyle>
            <a:lvl1pPr marL="0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/>
              <a:t>Lucas  Teles</a:t>
            </a:r>
          </a:p>
          <a:p>
            <a:r>
              <a:rPr lang="pt-BR" dirty="0"/>
              <a:t>Rodrigo Mendonça</a:t>
            </a:r>
          </a:p>
        </p:txBody>
      </p:sp>
    </p:spTree>
    <p:extLst>
      <p:ext uri="{BB962C8B-B14F-4D97-AF65-F5344CB8AC3E}">
        <p14:creationId xmlns:p14="http://schemas.microsoft.com/office/powerpoint/2010/main" val="189254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64354"/>
            <a:ext cx="7620000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1628800"/>
            <a:ext cx="7488832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dirty="0"/>
              <a:t>Classificação:</a:t>
            </a:r>
          </a:p>
          <a:p>
            <a:pPr lvl="1"/>
            <a:r>
              <a:rPr lang="pt-BR" sz="3300" dirty="0"/>
              <a:t>Baseado </a:t>
            </a:r>
            <a:r>
              <a:rPr lang="pt-BR" sz="3300" dirty="0" smtClean="0"/>
              <a:t>em Rede</a:t>
            </a:r>
            <a:endParaRPr lang="pt-BR" sz="3300" dirty="0"/>
          </a:p>
          <a:p>
            <a:pPr lvl="1"/>
            <a:r>
              <a:rPr lang="pt-BR" sz="3300" dirty="0"/>
              <a:t>Online </a:t>
            </a:r>
            <a:endParaRPr lang="pt-BR" sz="3300" dirty="0" smtClean="0"/>
          </a:p>
          <a:p>
            <a:pPr lvl="1"/>
            <a:r>
              <a:rPr lang="pt-BR" sz="3300" dirty="0" smtClean="0"/>
              <a:t>Baseado </a:t>
            </a:r>
            <a:r>
              <a:rPr lang="pt-BR" sz="3300" dirty="0"/>
              <a:t>em abuso /</a:t>
            </a:r>
            <a:r>
              <a:rPr lang="pt-BR" sz="3300" dirty="0" smtClean="0"/>
              <a:t> </a:t>
            </a:r>
            <a:r>
              <a:rPr lang="pt-BR" sz="3300" dirty="0"/>
              <a:t>anomalia</a:t>
            </a:r>
          </a:p>
          <a:p>
            <a:pPr marL="411480" lvl="1" indent="0">
              <a:buNone/>
            </a:pPr>
            <a:endParaRPr lang="pt-BR" dirty="0" smtClean="0"/>
          </a:p>
          <a:p>
            <a:r>
              <a:rPr lang="pt-BR" sz="3500" dirty="0" smtClean="0"/>
              <a:t>Tipos de ataque:</a:t>
            </a:r>
          </a:p>
          <a:p>
            <a:pPr lvl="1"/>
            <a:r>
              <a:rPr lang="en-US" sz="3200" dirty="0" err="1" smtClean="0"/>
              <a:t>DoS</a:t>
            </a:r>
            <a:r>
              <a:rPr lang="en-US" sz="3200" dirty="0" smtClean="0"/>
              <a:t>, U2R, R2L, </a:t>
            </a:r>
            <a:r>
              <a:rPr lang="en-US" sz="3200" dirty="0"/>
              <a:t>Probing</a:t>
            </a:r>
            <a:endParaRPr lang="pt-BR" sz="3100" dirty="0" smtClean="0"/>
          </a:p>
          <a:p>
            <a:pPr lvl="1"/>
            <a:endParaRPr lang="pt-BR" sz="3300" dirty="0" smtClean="0"/>
          </a:p>
          <a:p>
            <a:pPr lvl="1"/>
            <a:endParaRPr lang="pt-BR" sz="3300" dirty="0" smtClean="0"/>
          </a:p>
          <a:p>
            <a:pPr lvl="1"/>
            <a:endParaRPr lang="pt-BR" sz="3300" dirty="0" smtClean="0"/>
          </a:p>
          <a:p>
            <a:endParaRPr lang="pt-BR" sz="33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9693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Proximos Passos: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64354"/>
            <a:ext cx="7620000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1628800"/>
            <a:ext cx="7488832" cy="4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dirty="0" smtClean="0"/>
              <a:t>Teste de abordagens individuais:</a:t>
            </a:r>
            <a:endParaRPr lang="pt-BR" sz="3500" dirty="0"/>
          </a:p>
          <a:p>
            <a:pPr lvl="1"/>
            <a:r>
              <a:rPr lang="pt-BR" sz="3300" dirty="0" smtClean="0"/>
              <a:t>Redes Neurais</a:t>
            </a:r>
            <a:endParaRPr lang="pt-BR" sz="3300" dirty="0"/>
          </a:p>
          <a:p>
            <a:pPr lvl="1"/>
            <a:r>
              <a:rPr lang="pt-BR" sz="3300" dirty="0" smtClean="0"/>
              <a:t>Algoritmos Geneticos</a:t>
            </a:r>
          </a:p>
          <a:p>
            <a:pPr lvl="1"/>
            <a:endParaRPr lang="pt-BR" dirty="0" smtClean="0"/>
          </a:p>
          <a:p>
            <a:r>
              <a:rPr lang="pt-BR" sz="3500" dirty="0" smtClean="0"/>
              <a:t>Combinação:	</a:t>
            </a:r>
          </a:p>
          <a:p>
            <a:pPr lvl="1"/>
            <a:r>
              <a:rPr lang="pt-BR" sz="3100" dirty="0" smtClean="0"/>
              <a:t>Formas para trabalharem juntas</a:t>
            </a:r>
          </a:p>
          <a:p>
            <a:pPr lvl="1"/>
            <a:endParaRPr lang="pt-BR" sz="3100" dirty="0" smtClean="0"/>
          </a:p>
          <a:p>
            <a:r>
              <a:rPr lang="pt-BR" sz="3300" dirty="0" smtClean="0"/>
              <a:t>Extrair resultados:</a:t>
            </a:r>
          </a:p>
          <a:p>
            <a:pPr lvl="1"/>
            <a:r>
              <a:rPr lang="pt-BR" sz="3100" dirty="0" smtClean="0"/>
              <a:t>Comparar os resultados com outras soluções hibridas.</a:t>
            </a:r>
          </a:p>
          <a:p>
            <a:pPr lvl="1"/>
            <a:endParaRPr lang="pt-BR" sz="3100" dirty="0"/>
          </a:p>
          <a:p>
            <a:pPr lvl="1"/>
            <a:endParaRPr lang="pt-BR" sz="3100" dirty="0" smtClean="0"/>
          </a:p>
          <a:p>
            <a:pPr lvl="1"/>
            <a:endParaRPr lang="pt-BR" sz="3100" dirty="0" smtClean="0"/>
          </a:p>
          <a:p>
            <a:pPr lvl="1"/>
            <a:endParaRPr lang="pt-BR" sz="3100" dirty="0" smtClean="0"/>
          </a:p>
          <a:p>
            <a:pPr lvl="1"/>
            <a:endParaRPr lang="pt-BR" sz="3300" dirty="0" smtClean="0"/>
          </a:p>
          <a:p>
            <a:pPr lvl="1"/>
            <a:endParaRPr lang="pt-BR" sz="3300" dirty="0" smtClean="0"/>
          </a:p>
          <a:p>
            <a:endParaRPr lang="pt-BR" sz="33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9013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Segurança da informação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790107"/>
            <a:ext cx="439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Por que é importante?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4468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Segurança da informação</a:t>
            </a:r>
            <a:endParaRPr lang="pt-BR" dirty="0"/>
          </a:p>
        </p:txBody>
      </p:sp>
      <p:pic>
        <p:nvPicPr>
          <p:cNvPr id="1026" name="Picture 2" descr="C:\git\Senac-TCC\docs\Imagens\IntroGr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692352" cy="42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8819" y="6046336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Incidentes </a:t>
            </a:r>
            <a:r>
              <a:rPr lang="pt-BR" dirty="0"/>
              <a:t>ano a ano. Fonte: (CERT/CC, 2015)</a:t>
            </a:r>
          </a:p>
        </p:txBody>
      </p:sp>
    </p:spTree>
    <p:extLst>
      <p:ext uri="{BB962C8B-B14F-4D97-AF65-F5344CB8AC3E}">
        <p14:creationId xmlns:p14="http://schemas.microsoft.com/office/powerpoint/2010/main" val="35527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Segurança da informação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183676"/>
          </a:xfrm>
        </p:spPr>
        <p:txBody>
          <a:bodyPr/>
          <a:lstStyle/>
          <a:p>
            <a:endParaRPr lang="pt-BR" dirty="0" smtClean="0"/>
          </a:p>
          <a:p>
            <a:r>
              <a:rPr lang="pt-BR" sz="3500" dirty="0" smtClean="0"/>
              <a:t>Integridade</a:t>
            </a:r>
          </a:p>
          <a:p>
            <a:r>
              <a:rPr lang="pt-BR" sz="3500" dirty="0" smtClean="0"/>
              <a:t>Confidencialidade </a:t>
            </a:r>
          </a:p>
          <a:p>
            <a:r>
              <a:rPr lang="pt-BR" sz="3500" dirty="0" smtClean="0"/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36956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smtClean="0"/>
              <a:t>IDS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039660"/>
          </a:xfrm>
        </p:spPr>
        <p:txBody>
          <a:bodyPr/>
          <a:lstStyle/>
          <a:p>
            <a:r>
              <a:rPr lang="pt-BR" sz="3500" dirty="0" smtClean="0"/>
              <a:t>Ferramenta passiva para:</a:t>
            </a:r>
          </a:p>
          <a:p>
            <a:pPr lvl="1"/>
            <a:r>
              <a:rPr lang="pt-BR" sz="3300" dirty="0" smtClean="0"/>
              <a:t>Monitorar </a:t>
            </a:r>
            <a:r>
              <a:rPr lang="pt-BR" sz="3300" dirty="0"/>
              <a:t>as </a:t>
            </a:r>
            <a:r>
              <a:rPr lang="pt-BR" sz="3300" dirty="0" smtClean="0"/>
              <a:t>atividades</a:t>
            </a:r>
          </a:p>
          <a:p>
            <a:pPr lvl="1"/>
            <a:r>
              <a:rPr lang="pt-BR" sz="3300" dirty="0" smtClean="0"/>
              <a:t>Busca </a:t>
            </a:r>
            <a:r>
              <a:rPr lang="pt-BR" sz="3300" dirty="0"/>
              <a:t>de anomalias </a:t>
            </a:r>
            <a:r>
              <a:rPr lang="pt-BR" sz="3300" dirty="0" smtClean="0"/>
              <a:t>ou abusos</a:t>
            </a:r>
          </a:p>
          <a:p>
            <a:pPr lvl="1"/>
            <a:r>
              <a:rPr lang="pt-BR" sz="3300" dirty="0" smtClean="0"/>
              <a:t>Alertar sobre violações de segurança</a:t>
            </a:r>
            <a:endParaRPr lang="pt-BR" sz="33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833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smtClean="0"/>
              <a:t>IDS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183676"/>
          </a:xfrm>
        </p:spPr>
        <p:txBody>
          <a:bodyPr/>
          <a:lstStyle/>
          <a:p>
            <a:r>
              <a:rPr lang="pt-BR" sz="3500" dirty="0" smtClean="0"/>
              <a:t>Classificação:</a:t>
            </a:r>
          </a:p>
          <a:p>
            <a:pPr lvl="1"/>
            <a:r>
              <a:rPr lang="pt-BR" sz="3300" dirty="0" smtClean="0"/>
              <a:t>Baseado </a:t>
            </a:r>
            <a:r>
              <a:rPr lang="pt-BR" sz="3300" dirty="0"/>
              <a:t>em Host </a:t>
            </a:r>
            <a:r>
              <a:rPr lang="pt-BR" sz="3300" dirty="0" smtClean="0"/>
              <a:t>ou Rede.</a:t>
            </a:r>
          </a:p>
          <a:p>
            <a:pPr lvl="1"/>
            <a:r>
              <a:rPr lang="pt-BR" sz="3300" dirty="0"/>
              <a:t>Online ou </a:t>
            </a:r>
            <a:r>
              <a:rPr lang="pt-BR" sz="3300" dirty="0" smtClean="0"/>
              <a:t>Offline</a:t>
            </a:r>
          </a:p>
          <a:p>
            <a:pPr lvl="1"/>
            <a:r>
              <a:rPr lang="pt-BR" sz="3300" dirty="0" smtClean="0"/>
              <a:t>Baseado </a:t>
            </a:r>
            <a:r>
              <a:rPr lang="pt-BR" sz="3300" dirty="0"/>
              <a:t>em abuso ou </a:t>
            </a:r>
            <a:r>
              <a:rPr lang="pt-BR" sz="3300" dirty="0" smtClean="0"/>
              <a:t>anomalia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85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smtClean="0"/>
              <a:t>IDS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183676"/>
          </a:xfrm>
        </p:spPr>
        <p:txBody>
          <a:bodyPr/>
          <a:lstStyle/>
          <a:p>
            <a:r>
              <a:rPr lang="pt-BR" sz="3500" dirty="0" smtClean="0"/>
              <a:t>Inteligencia artificial</a:t>
            </a:r>
          </a:p>
          <a:p>
            <a:pPr lvl="1"/>
            <a:r>
              <a:rPr lang="pt-BR" sz="3300" dirty="0" smtClean="0"/>
              <a:t>Redes Neurais Artificiais</a:t>
            </a:r>
          </a:p>
          <a:p>
            <a:pPr lvl="1"/>
            <a:r>
              <a:rPr lang="pt-BR" sz="3300" dirty="0" smtClean="0"/>
              <a:t>Algoritimos Geneticos</a:t>
            </a:r>
          </a:p>
          <a:p>
            <a:pPr lvl="1"/>
            <a:r>
              <a:rPr lang="pt-BR" sz="3300" dirty="0" smtClean="0"/>
              <a:t>Logica Fuzzy</a:t>
            </a:r>
          </a:p>
          <a:p>
            <a:pPr lvl="1"/>
            <a:r>
              <a:rPr lang="pt-BR" sz="3300" dirty="0"/>
              <a:t>Máquinas de vetores de </a:t>
            </a:r>
            <a:r>
              <a:rPr lang="pt-BR" sz="3300" dirty="0" smtClean="0"/>
              <a:t>suporte</a:t>
            </a:r>
          </a:p>
          <a:p>
            <a:pPr lvl="1"/>
            <a:r>
              <a:rPr lang="pt-BR" sz="3300" dirty="0" smtClean="0"/>
              <a:t>Híbrido</a:t>
            </a:r>
            <a:endParaRPr lang="pt-BR" sz="3300" dirty="0"/>
          </a:p>
          <a:p>
            <a:pPr lvl="1"/>
            <a:endParaRPr lang="pt-BR" sz="3300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83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smtClean="0"/>
              <a:t>ataques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41196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Principais</a:t>
            </a:r>
            <a:r>
              <a:rPr lang="en-US" sz="3500" dirty="0" smtClean="0"/>
              <a:t>:</a:t>
            </a:r>
          </a:p>
          <a:p>
            <a:pPr lvl="1"/>
            <a:r>
              <a:rPr lang="en-US" sz="3300" dirty="0" smtClean="0"/>
              <a:t>Denial </a:t>
            </a:r>
            <a:r>
              <a:rPr lang="en-US" sz="3300" dirty="0"/>
              <a:t>of Service (</a:t>
            </a:r>
            <a:r>
              <a:rPr lang="en-US" sz="3300" dirty="0" err="1"/>
              <a:t>DoS</a:t>
            </a:r>
            <a:r>
              <a:rPr lang="en-US" sz="3300" dirty="0"/>
              <a:t>) </a:t>
            </a:r>
          </a:p>
          <a:p>
            <a:pPr lvl="1"/>
            <a:r>
              <a:rPr lang="en-US" sz="3300" dirty="0"/>
              <a:t>User to Root (U2R)</a:t>
            </a:r>
          </a:p>
          <a:p>
            <a:pPr lvl="1"/>
            <a:r>
              <a:rPr lang="en-US" sz="3300" dirty="0"/>
              <a:t>Remote to Local (R2L) </a:t>
            </a:r>
          </a:p>
          <a:p>
            <a:pPr lvl="1"/>
            <a:r>
              <a:rPr lang="en-US" sz="3300" dirty="0"/>
              <a:t>Probing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32720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64354"/>
            <a:ext cx="7620000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1628800"/>
            <a:ext cx="7488832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dirty="0" smtClean="0"/>
              <a:t>Uma </a:t>
            </a:r>
            <a:r>
              <a:rPr lang="pt-BR" sz="3500" dirty="0"/>
              <a:t>abordagem </a:t>
            </a:r>
            <a:r>
              <a:rPr lang="pt-BR" sz="3500" dirty="0" smtClean="0"/>
              <a:t>Híbrida</a:t>
            </a:r>
          </a:p>
          <a:p>
            <a:pPr lvl="1"/>
            <a:r>
              <a:rPr lang="pt-BR" sz="3300" dirty="0" smtClean="0"/>
              <a:t>Redes Neurais Artificiais</a:t>
            </a:r>
          </a:p>
          <a:p>
            <a:pPr lvl="1"/>
            <a:r>
              <a:rPr lang="pt-BR" sz="3300" dirty="0" smtClean="0"/>
              <a:t>Algoritimos Geneticos</a:t>
            </a:r>
          </a:p>
          <a:p>
            <a:pPr marL="411480" lvl="1" indent="0">
              <a:buNone/>
            </a:pPr>
            <a:endParaRPr lang="pt-BR" dirty="0" smtClean="0"/>
          </a:p>
          <a:p>
            <a:r>
              <a:rPr lang="pt-BR" sz="3500" dirty="0"/>
              <a:t>Melhorar </a:t>
            </a:r>
            <a:r>
              <a:rPr lang="pt-BR" sz="3500" dirty="0" smtClean="0"/>
              <a:t>Resultados</a:t>
            </a:r>
          </a:p>
          <a:p>
            <a:pPr lvl="1"/>
            <a:r>
              <a:rPr lang="pt-BR" sz="3300" dirty="0" smtClean="0"/>
              <a:t>Abordagens individuais</a:t>
            </a:r>
          </a:p>
          <a:p>
            <a:pPr lvl="1"/>
            <a:endParaRPr lang="pt-BR" sz="3300" dirty="0" smtClean="0"/>
          </a:p>
          <a:p>
            <a:pPr lvl="1"/>
            <a:endParaRPr lang="pt-BR" sz="3300" dirty="0" smtClean="0"/>
          </a:p>
          <a:p>
            <a:pPr lvl="1"/>
            <a:endParaRPr lang="pt-BR" sz="3300" dirty="0" smtClean="0"/>
          </a:p>
          <a:p>
            <a:endParaRPr lang="pt-BR" sz="33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678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</TotalTime>
  <Words>173</Words>
  <Application>Microsoft Office PowerPoint</Application>
  <PresentationFormat>Apresentação na tela (4:3)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 2</vt:lpstr>
      <vt:lpstr>Adjacency</vt:lpstr>
      <vt:lpstr>Combinação de algoritimos  geneticos e  redes neurais artificiais  para detecção de intrusão.</vt:lpstr>
      <vt:lpstr>Segurança da informação</vt:lpstr>
      <vt:lpstr>Segurança da informação</vt:lpstr>
      <vt:lpstr>Segurança da informação</vt:lpstr>
      <vt:lpstr>O que é IDS ?</vt:lpstr>
      <vt:lpstr>O que é IDS ?</vt:lpstr>
      <vt:lpstr>O que é IDS ?</vt:lpstr>
      <vt:lpstr>Tipos de ataques</vt:lpstr>
      <vt:lpstr>Objetivo</vt:lpstr>
      <vt:lpstr>Objetivo</vt:lpstr>
      <vt:lpstr>Proximos Passos: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Combinação de algoritimos  geneticos e redes neurais artifici-ais para detecção de intrusão.</dc:title>
  <dc:creator>Teles, Lucas</dc:creator>
  <cp:lastModifiedBy>Rodrigo Mendonça</cp:lastModifiedBy>
  <cp:revision>24</cp:revision>
  <dcterms:created xsi:type="dcterms:W3CDTF">2015-05-28T15:12:01Z</dcterms:created>
  <dcterms:modified xsi:type="dcterms:W3CDTF">2015-05-28T20:00:00Z</dcterms:modified>
</cp:coreProperties>
</file>