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6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E5D59-DEB7-4C06-9B82-FE468E3436AC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23D4-A7F9-4965-9336-D34AFE7C8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56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23D4-A7F9-4965-9336-D34AFE7C8D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67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23D4-A7F9-4965-9336-D34AFE7C8D9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02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23D4-A7F9-4965-9336-D34AFE7C8D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02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6FF1-BEC9-487A-B775-042B156D34D5}" type="datetime1">
              <a:rPr lang="pt-BR" smtClean="0"/>
              <a:t>04/10/2016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39C8-76D4-4882-8E23-7604DAE58838}" type="datetime1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DDB8-31B2-4D9D-9C30-8599D611154C}" type="datetime1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F6D8-D984-4C1A-9594-5FD3828C8CB3}" type="datetime1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1799-EBAA-4B81-9BF3-7249118F97B5}" type="datetime1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C22-410E-4AED-B0FB-B8325900C0ED}" type="datetime1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B033-E326-4886-BEC2-44D676596F39}" type="datetime1">
              <a:rPr lang="pt-BR" smtClean="0"/>
              <a:t>04/10/2016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3F87-6B6D-4178-A079-326162BC0D3D}" type="datetime1">
              <a:rPr lang="pt-BR" smtClean="0"/>
              <a:t>04/10/2016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660-74C4-49E4-8270-F03270183E0B}" type="datetime1">
              <a:rPr lang="pt-BR" smtClean="0"/>
              <a:t>04/10/2016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53A-9F85-42D0-B9CC-184D78EA8994}" type="datetime1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7FA-85D0-48B3-9427-F7A663A55E2C}" type="datetime1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901E99-FA2C-464D-B276-A97EC5DB96AD}" type="datetime1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9C11AB5-59D3-4802-88F3-6074105E360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6842"/>
            <a:ext cx="9144000" cy="2268000"/>
          </a:xfrm>
          <a:solidFill>
            <a:schemeClr val="tx2"/>
          </a:solidFill>
        </p:spPr>
        <p:txBody>
          <a:bodyPr/>
          <a:lstStyle/>
          <a:p>
            <a:r>
              <a:rPr lang="pt-BR" sz="4800" dirty="0">
                <a:solidFill>
                  <a:schemeClr val="bg1"/>
                </a:solidFill>
              </a:rPr>
              <a:t>Algoritmos genéticos aplicados em busca heuristica de caminho para otimização de espaço</a:t>
            </a:r>
          </a:p>
        </p:txBody>
      </p:sp>
      <p:pic>
        <p:nvPicPr>
          <p:cNvPr id="1026" name="Picture 2" descr="C:\Users\telesl\Desktop\as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20"/>
            <a:ext cx="4631505" cy="298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669" y="326355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Rodrigo Mendonça da Paixão</a:t>
            </a:r>
          </a:p>
          <a:p>
            <a:r>
              <a:rPr lang="pt-BR" sz="2400" dirty="0">
                <a:solidFill>
                  <a:schemeClr val="tx1"/>
                </a:solidFill>
              </a:rPr>
              <a:t>Lucas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Teles</a:t>
            </a:r>
            <a:r>
              <a:rPr lang="pt-BR" sz="2400" dirty="0">
                <a:solidFill>
                  <a:schemeClr val="tx1"/>
                </a:solidFill>
              </a:rPr>
              <a:t> Agostinho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572" y="5296068"/>
            <a:ext cx="4408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Orientador: </a:t>
            </a:r>
          </a:p>
          <a:p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2400" dirty="0">
                <a:solidFill>
                  <a:schemeClr val="tx1"/>
                </a:solidFill>
              </a:rPr>
              <a:t> Dr. Eduardo Heredia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532" y="29814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Universitario Senac</a:t>
            </a:r>
          </a:p>
        </p:txBody>
      </p:sp>
    </p:spTree>
    <p:extLst>
      <p:ext uri="{BB962C8B-B14F-4D97-AF65-F5344CB8AC3E}">
        <p14:creationId xmlns:p14="http://schemas.microsoft.com/office/powerpoint/2010/main" val="331259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10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73" y="1566318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45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11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4" t="-2755" r="1034" b="2755"/>
          <a:stretch/>
        </p:blipFill>
        <p:spPr bwMode="auto">
          <a:xfrm>
            <a:off x="1201138" y="1449519"/>
            <a:ext cx="5665593" cy="4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1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746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1582192"/>
            <a:ext cx="5688632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45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81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14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15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9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16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00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O problema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17</a:t>
            </a:fld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539552" y="1657400"/>
            <a:ext cx="499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Complexidade espacial (consumo de memória)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6509370" cy="357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36912"/>
            <a:ext cx="23622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8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Genético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90" y="1530870"/>
            <a:ext cx="2151417" cy="47564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544" y="170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/>
              <a:t>O que </a:t>
            </a:r>
            <a:r>
              <a:rPr lang="en-US" dirty="0"/>
              <a:t>é?</a:t>
            </a:r>
            <a:endParaRPr lang="pt-BR" dirty="0"/>
          </a:p>
          <a:p>
            <a:pPr marL="285750" indent="-285750">
              <a:buFont typeface="Arial" charset="0"/>
              <a:buChar char="•"/>
            </a:pPr>
            <a:r>
              <a:rPr lang="pt-BR" dirty="0"/>
              <a:t>Como ele funciona?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1307" y="5880175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[2]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785011" cy="405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8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-243408"/>
            <a:ext cx="8229600" cy="1600200"/>
          </a:xfrm>
        </p:spPr>
        <p:txBody>
          <a:bodyPr/>
          <a:lstStyle/>
          <a:p>
            <a:r>
              <a:rPr lang="pt-BR" dirty="0"/>
              <a:t>Algoritimo PPGA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" y="1628800"/>
            <a:ext cx="523903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19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8800"/>
            <a:ext cx="300072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80483" y="16086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/>
              <a:t>O que </a:t>
            </a:r>
            <a:r>
              <a:rPr lang="en-US" dirty="0"/>
              <a:t>é?</a:t>
            </a:r>
            <a:endParaRPr lang="pt-BR" dirty="0"/>
          </a:p>
          <a:p>
            <a:pPr algn="ctr"/>
            <a:r>
              <a:rPr lang="pt-BR" dirty="0"/>
              <a:t>Como ele funciona?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83771" y="3429000"/>
            <a:ext cx="31300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83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-315416"/>
            <a:ext cx="5340149" cy="1600200"/>
          </a:xfrm>
        </p:spPr>
        <p:txBody>
          <a:bodyPr/>
          <a:lstStyle/>
          <a:p>
            <a:r>
              <a:rPr lang="pt-BR" dirty="0"/>
              <a:t>Indice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3729" y="6356350"/>
            <a:ext cx="561975" cy="365125"/>
          </a:xfrm>
        </p:spPr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704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8680" y="-315416"/>
            <a:ext cx="8229600" cy="1600200"/>
          </a:xfrm>
        </p:spPr>
        <p:txBody>
          <a:bodyPr/>
          <a:lstStyle/>
          <a:p>
            <a:r>
              <a:rPr lang="pt-BR" dirty="0"/>
              <a:t>PPGA vs A*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20</a:t>
            </a:fld>
            <a:endParaRPr lang="pt-BR"/>
          </a:p>
        </p:txBody>
      </p:sp>
      <p:pic>
        <p:nvPicPr>
          <p:cNvPr id="9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5"/>
          <a:stretch/>
        </p:blipFill>
        <p:spPr>
          <a:xfrm>
            <a:off x="602221" y="1801018"/>
            <a:ext cx="7920880" cy="3790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9672" y="1446907"/>
            <a:ext cx="6336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  A*                                                                      PPGA</a:t>
            </a:r>
          </a:p>
          <a:p>
            <a:pPr marL="285750" indent="-285750">
              <a:buFont typeface="Arial" charset="0"/>
              <a:buChar char="•"/>
            </a:pPr>
            <a:endParaRPr lang="pt-BR" dirty="0"/>
          </a:p>
          <a:p>
            <a:pPr marL="285750" indent="-285750">
              <a:buFont typeface="Arial" charset="0"/>
              <a:buChar char="•"/>
            </a:pP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8588029" y="5225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0852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16632" y="-315416"/>
            <a:ext cx="8229600" cy="1600200"/>
          </a:xfrm>
        </p:spPr>
        <p:txBody>
          <a:bodyPr/>
          <a:lstStyle/>
          <a:p>
            <a:r>
              <a:rPr lang="pt-BR" dirty="0"/>
              <a:t>Tipos de Mapas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21</a:t>
            </a:fld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971600" y="2204864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Com padrão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8264" y="220486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padrão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687519" cy="280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39952" y="217259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Misto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1424" y="54045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611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0728" y="-315416"/>
            <a:ext cx="8229600" cy="1600200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22</a:t>
            </a:fld>
            <a:endParaRPr lang="pt-BR"/>
          </a:p>
        </p:txBody>
      </p:sp>
      <p:sp>
        <p:nvSpPr>
          <p:cNvPr id="9" name="CaixaDeTexto 4"/>
          <p:cNvSpPr txBox="1"/>
          <p:nvPr/>
        </p:nvSpPr>
        <p:spPr>
          <a:xfrm>
            <a:off x="683568" y="2954288"/>
            <a:ext cx="8527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Criar uma base de testes com mapas em tamanhos padrões diferentes.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Implementar o Algoritmo A* e BFS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Implementar o PPGA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Testar alterações no modulo de AG.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Mensurar os resultados</a:t>
            </a:r>
          </a:p>
        </p:txBody>
      </p:sp>
      <p:sp>
        <p:nvSpPr>
          <p:cNvPr id="11" name="Retângulo 2"/>
          <p:cNvSpPr/>
          <p:nvPr/>
        </p:nvSpPr>
        <p:spPr>
          <a:xfrm>
            <a:off x="510538" y="1617636"/>
            <a:ext cx="849630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300" dirty="0"/>
              <a:t>Otimizar o consumo de memória exigido pela busca de caminhos combinando AG com a heuristica do algoritimo de busca.</a:t>
            </a:r>
          </a:p>
        </p:txBody>
      </p:sp>
    </p:spTree>
    <p:extLst>
      <p:ext uri="{BB962C8B-B14F-4D97-AF65-F5344CB8AC3E}">
        <p14:creationId xmlns:p14="http://schemas.microsoft.com/office/powerpoint/2010/main" val="235992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64704" y="-315416"/>
            <a:ext cx="8229600" cy="1600200"/>
          </a:xfrm>
        </p:spPr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23</a:t>
            </a:fld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1259632" y="1772816"/>
            <a:ext cx="6534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[1] ALAOUI, O. F. S. M.; EL-GHAZAWI, T. A parallel genetic algorithm for task mapping on parallel machines. 2000.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[2] LUCAS, D. C. Algoritmos gen</a:t>
            </a:r>
            <a:r>
              <a:rPr lang="en-US" dirty="0">
                <a:solidFill>
                  <a:schemeClr val="tx1"/>
                </a:solidFill>
              </a:rPr>
              <a:t>é</a:t>
            </a:r>
            <a:r>
              <a:rPr lang="pt-BR" dirty="0">
                <a:solidFill>
                  <a:schemeClr val="tx1"/>
                </a:solidFill>
              </a:rPr>
              <a:t>ticos: uma introdu</a:t>
            </a:r>
            <a:r>
              <a:rPr lang="en-US" dirty="0" err="1">
                <a:solidFill>
                  <a:schemeClr val="tx1"/>
                </a:solidFill>
              </a:rPr>
              <a:t>çã</a:t>
            </a:r>
            <a:r>
              <a:rPr lang="pt-BR" dirty="0">
                <a:solidFill>
                  <a:schemeClr val="tx1"/>
                </a:solidFill>
              </a:rPr>
              <a:t>o. Universidade Federal do Rio Grande do Sul, 2002.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[3] HART, N. J. N. P. E.; RAPHAEL, B. A formal basis for the heuristic determination of minimum cost paths. IEEE Transactions on Systems, Science, and Cybernetics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[4] SANTOS, A. F. V. M. e. E. W. G. C. U. O. Pathfinding based on pattern detection using genetic algorithms. SBC - Proceedings of </a:t>
            </a:r>
            <a:r>
              <a:rPr lang="en-US" dirty="0" err="1">
                <a:solidFill>
                  <a:schemeClr val="tx1"/>
                </a:solidFill>
              </a:rPr>
              <a:t>SBGames</a:t>
            </a:r>
            <a:r>
              <a:rPr lang="en-US" dirty="0">
                <a:solidFill>
                  <a:schemeClr val="tx1"/>
                </a:solidFill>
              </a:rPr>
              <a:t>, 2012</a:t>
            </a:r>
          </a:p>
          <a:p>
            <a:pPr marL="342900" indent="-342900">
              <a:buFont typeface="Arial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002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Obrigado.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24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4624" y="-387424"/>
            <a:ext cx="8229600" cy="1600200"/>
          </a:xfrm>
        </p:spPr>
        <p:txBody>
          <a:bodyPr/>
          <a:lstStyle/>
          <a:p>
            <a:r>
              <a:rPr lang="pt-BR" dirty="0"/>
              <a:t>Busca de caminho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8" y="1434410"/>
            <a:ext cx="3123880" cy="260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://www.mindfusion.eu/screenshots/gallery5_net_p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04" y="4149080"/>
            <a:ext cx="3672408" cy="22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s-pac-man-classic-arcade-cabinet-maze-one-700x700.png (700×7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20132"/>
            <a:ext cx="4472735" cy="447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10879" y="1103709"/>
            <a:ext cx="3275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000" dirty="0"/>
          </a:p>
          <a:p>
            <a:r>
              <a:rPr lang="pt-BR" sz="2000" dirty="0"/>
              <a:t>O que é busca de caminho?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39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0" y="2132855"/>
            <a:ext cx="7064851" cy="35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5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97" y="2314320"/>
            <a:ext cx="3448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89067"/>
            <a:ext cx="2977640" cy="37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69" y="2283091"/>
            <a:ext cx="5353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1613778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Como funcionam? [3] </a:t>
            </a:r>
          </a:p>
        </p:txBody>
      </p:sp>
    </p:spTree>
    <p:extLst>
      <p:ext uri="{BB962C8B-B14F-4D97-AF65-F5344CB8AC3E}">
        <p14:creationId xmlns:p14="http://schemas.microsoft.com/office/powerpoint/2010/main" val="37509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6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9" y="1556792"/>
            <a:ext cx="5665593" cy="4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3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3"/>
            <a:ext cx="5630390" cy="49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1"/>
            <a:ext cx="5695452" cy="4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5630391" cy="493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49099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72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7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9" y="1556792"/>
            <a:ext cx="5665593" cy="4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3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3"/>
            <a:ext cx="5630390" cy="49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1"/>
            <a:ext cx="5695452" cy="4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49" y="1591154"/>
            <a:ext cx="5630391" cy="493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33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8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9" y="1556792"/>
            <a:ext cx="5665593" cy="4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3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3"/>
            <a:ext cx="5630390" cy="49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73017"/>
            <a:ext cx="5695452" cy="4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11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A* e BFS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9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3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32" y="1579017"/>
            <a:ext cx="5630390" cy="491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832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171</TotalTime>
  <Words>393</Words>
  <Application>Microsoft Office PowerPoint</Application>
  <PresentationFormat>Apresentação na tela (4:3)</PresentationFormat>
  <Paragraphs>80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Algoritmos genéticos aplicados em busca heuristica de caminho para otimização de espaço</vt:lpstr>
      <vt:lpstr>Indice</vt:lpstr>
      <vt:lpstr>Busca de caminho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O problema A* e BFS</vt:lpstr>
      <vt:lpstr>Algoritmo Genético</vt:lpstr>
      <vt:lpstr>Algoritimo PPGA</vt:lpstr>
      <vt:lpstr>PPGA vs A*</vt:lpstr>
      <vt:lpstr>Tipos de Mapas</vt:lpstr>
      <vt:lpstr>Objetivos</vt:lpstr>
      <vt:lpstr>Referencias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 aplicados em busca heuristica de caminho para otimização de espaço</dc:title>
  <dc:creator>Teles, Lucas</dc:creator>
  <cp:lastModifiedBy>Rodrigo Mendonça</cp:lastModifiedBy>
  <cp:revision>28</cp:revision>
  <dcterms:created xsi:type="dcterms:W3CDTF">2016-10-03T23:17:52Z</dcterms:created>
  <dcterms:modified xsi:type="dcterms:W3CDTF">2016-10-04T21:27:05Z</dcterms:modified>
</cp:coreProperties>
</file>