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43" autoAdjust="0"/>
  </p:normalViewPr>
  <p:slideViewPr>
    <p:cSldViewPr snapToGrid="0" snapToObjects="1">
      <p:cViewPr varScale="1">
        <p:scale>
          <a:sx n="90" d="100"/>
          <a:sy n="90" d="100"/>
        </p:scale>
        <p:origin x="8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11/06/16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11/06/16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081" y="198303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Uma abordagem sobre a utilização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de </a:t>
            </a:r>
            <a:r>
              <a:rPr lang="pt-BR" sz="3200" dirty="0"/>
              <a:t>paralelismo em </a:t>
            </a:r>
            <a:r>
              <a:rPr lang="pt-BR" sz="3200" dirty="0" smtClean="0"/>
              <a:t>algoritmos genéticos </a:t>
            </a:r>
            <a:r>
              <a:rPr lang="pt-BR" sz="3200" dirty="0"/>
              <a:t>aplicados em busca </a:t>
            </a:r>
            <a:r>
              <a:rPr lang="pt-BR" sz="3200" dirty="0" smtClean="0"/>
              <a:t>heurística </a:t>
            </a:r>
            <a:r>
              <a:rPr lang="pt-BR" sz="3200" dirty="0"/>
              <a:t>de </a:t>
            </a:r>
            <a:r>
              <a:rPr lang="pt-BR" sz="3200" dirty="0" smtClean="0"/>
              <a:t>caminhos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1600" dirty="0" smtClean="0"/>
              <a:t>junho/2016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u="sng" dirty="0">
                <a:solidFill>
                  <a:schemeClr val="tx1"/>
                </a:solidFill>
              </a:rPr>
              <a:t>Rodrigo </a:t>
            </a:r>
            <a:r>
              <a:rPr lang="pt-BR" u="sng" dirty="0" smtClean="0">
                <a:solidFill>
                  <a:schemeClr val="tx1"/>
                </a:solidFill>
              </a:rPr>
              <a:t>Mendonça </a:t>
            </a:r>
            <a:r>
              <a:rPr lang="pt-BR" u="sng" dirty="0">
                <a:solidFill>
                  <a:schemeClr val="tx1"/>
                </a:solidFill>
              </a:rPr>
              <a:t>da </a:t>
            </a:r>
            <a:r>
              <a:rPr lang="pt-BR" u="sng" dirty="0" smtClean="0">
                <a:solidFill>
                  <a:schemeClr val="tx1"/>
                </a:solidFill>
              </a:rPr>
              <a:t>Paixão</a:t>
            </a:r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>
                <a:solidFill>
                  <a:schemeClr val="tx1"/>
                </a:solidFill>
              </a:rPr>
              <a:t>Lucas Teles </a:t>
            </a:r>
            <a:r>
              <a:rPr lang="pt-BR" u="sng" dirty="0" smtClean="0">
                <a:solidFill>
                  <a:schemeClr val="tx1"/>
                </a:solidFill>
              </a:rPr>
              <a:t>Agostinho</a:t>
            </a:r>
          </a:p>
          <a:p>
            <a:endParaRPr lang="pt-BR" u="sng" dirty="0">
              <a:solidFill>
                <a:schemeClr val="tx1"/>
              </a:solidFill>
            </a:endParaRPr>
          </a:p>
          <a:p>
            <a:r>
              <a:rPr lang="pt-BR" u="sng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u="sng" dirty="0" err="1" smtClean="0">
                <a:solidFill>
                  <a:schemeClr val="tx1"/>
                </a:solidFill>
              </a:rPr>
              <a:t>Heredia</a:t>
            </a:r>
            <a:endParaRPr lang="pt-BR" u="sng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2" y="1528917"/>
            <a:ext cx="8415542" cy="4855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ALAOUI, O. F. S. M.; EL-GHAZAWI, T. A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genetic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algorithm</a:t>
            </a:r>
            <a:r>
              <a:rPr lang="pt-BR" sz="2000" dirty="0">
                <a:solidFill>
                  <a:schemeClr val="tx1"/>
                </a:solidFill>
              </a:rPr>
              <a:t> for </a:t>
            </a:r>
            <a:r>
              <a:rPr lang="pt-BR" sz="2000" dirty="0" err="1">
                <a:solidFill>
                  <a:schemeClr val="tx1"/>
                </a:solidFill>
              </a:rPr>
              <a:t>task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mapping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machines</a:t>
            </a:r>
            <a:r>
              <a:rPr lang="pt-BR" sz="2000" dirty="0">
                <a:solidFill>
                  <a:schemeClr val="tx1"/>
                </a:solidFill>
              </a:rPr>
              <a:t>. 2000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LUCAS, D. C.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</a:t>
            </a:r>
            <a:r>
              <a:rPr lang="pt-BR" sz="2000" dirty="0">
                <a:solidFill>
                  <a:schemeClr val="tx1"/>
                </a:solidFill>
              </a:rPr>
              <a:t>: uma </a:t>
            </a:r>
            <a:r>
              <a:rPr lang="pt-BR" sz="2000" dirty="0" err="1" smtClean="0">
                <a:solidFill>
                  <a:schemeClr val="tx1"/>
                </a:solidFill>
              </a:rPr>
              <a:t>introdu</a:t>
            </a:r>
            <a:r>
              <a:rPr lang="en-US" sz="2000" dirty="0" err="1" smtClean="0">
                <a:solidFill>
                  <a:schemeClr val="tx1"/>
                </a:solidFill>
              </a:rPr>
              <a:t>çã</a:t>
            </a:r>
            <a:r>
              <a:rPr lang="pt-BR" sz="2000" dirty="0" smtClean="0">
                <a:solidFill>
                  <a:schemeClr val="tx1"/>
                </a:solidFill>
              </a:rPr>
              <a:t>o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smtClean="0">
                <a:solidFill>
                  <a:schemeClr val="tx1"/>
                </a:solidFill>
              </a:rPr>
              <a:t>Universidade </a:t>
            </a:r>
            <a:r>
              <a:rPr lang="pt-BR" sz="2000" dirty="0">
                <a:solidFill>
                  <a:schemeClr val="tx1"/>
                </a:solidFill>
              </a:rPr>
              <a:t>Federal do </a:t>
            </a:r>
            <a:r>
              <a:rPr lang="pt-BR" sz="2000" dirty="0" smtClean="0">
                <a:solidFill>
                  <a:schemeClr val="tx1"/>
                </a:solidFill>
              </a:rPr>
              <a:t>Rio Grande </a:t>
            </a:r>
            <a:r>
              <a:rPr lang="pt-BR" sz="2000" dirty="0">
                <a:solidFill>
                  <a:schemeClr val="tx1"/>
                </a:solidFill>
              </a:rPr>
              <a:t>do Sul, </a:t>
            </a:r>
            <a:r>
              <a:rPr lang="pt-BR" sz="2000" dirty="0" smtClean="0">
                <a:solidFill>
                  <a:schemeClr val="tx1"/>
                </a:solidFill>
              </a:rPr>
              <a:t>2002.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MOLE, V. L. D.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 </a:t>
            </a:r>
            <a:r>
              <a:rPr lang="pt-BR" sz="2000" dirty="0">
                <a:solidFill>
                  <a:schemeClr val="tx1"/>
                </a:solidFill>
              </a:rPr>
              <a:t>– uma abordagem paralela baseada em </a:t>
            </a:r>
            <a:r>
              <a:rPr lang="pt-BR" sz="2000" dirty="0" err="1" smtClean="0">
                <a:solidFill>
                  <a:schemeClr val="tx1"/>
                </a:solidFill>
              </a:rPr>
              <a:t>popula</a:t>
            </a:r>
            <a:r>
              <a:rPr lang="en-US" sz="2000" dirty="0" err="1" smtClean="0">
                <a:solidFill>
                  <a:schemeClr val="tx1"/>
                </a:solidFill>
              </a:rPr>
              <a:t>çõ</a:t>
            </a:r>
            <a:r>
              <a:rPr lang="pt-BR" sz="2000" dirty="0" smtClean="0">
                <a:solidFill>
                  <a:schemeClr val="tx1"/>
                </a:solidFill>
              </a:rPr>
              <a:t>es cooperantes, 2002.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HART, N. J. N. P. E.; RAPHAEL, B. A formal basis for the heuristic determination of minimum cost paths. IEEE Transactions on Systems, Science, and </a:t>
            </a:r>
            <a:r>
              <a:rPr lang="en-US" sz="2000" dirty="0" smtClean="0">
                <a:solidFill>
                  <a:schemeClr val="tx1"/>
                </a:solidFill>
              </a:rPr>
              <a:t>Cybernetics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SANTOS, A. F. V. M. e. E. W. G. C. U. O. </a:t>
            </a:r>
            <a:r>
              <a:rPr lang="en-US" sz="2000" dirty="0" err="1">
                <a:solidFill>
                  <a:schemeClr val="tx1"/>
                </a:solidFill>
              </a:rPr>
              <a:t>Pathfinding</a:t>
            </a:r>
            <a:r>
              <a:rPr lang="en-US" sz="2000" dirty="0">
                <a:solidFill>
                  <a:schemeClr val="tx1"/>
                </a:solidFill>
              </a:rPr>
              <a:t> based on pattern detection using genetic algorithms. SBC - Proceedings of </a:t>
            </a:r>
            <a:r>
              <a:rPr lang="en-US" sz="2000" dirty="0" err="1">
                <a:solidFill>
                  <a:schemeClr val="tx1"/>
                </a:solidFill>
              </a:rPr>
              <a:t>SBGames</a:t>
            </a:r>
            <a:r>
              <a:rPr lang="en-US" sz="2000" dirty="0">
                <a:solidFill>
                  <a:schemeClr val="tx1"/>
                </a:solidFill>
              </a:rPr>
              <a:t>, 2012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  <p:sp>
        <p:nvSpPr>
          <p:cNvPr id="3" name="Retângulo 2"/>
          <p:cNvSpPr/>
          <p:nvPr/>
        </p:nvSpPr>
        <p:spPr>
          <a:xfrm>
            <a:off x="6922770" y="6293070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Valar </a:t>
            </a:r>
            <a:r>
              <a:rPr lang="pt-BR" dirty="0" err="1" smtClean="0"/>
              <a:t>morghulis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49" y="1624395"/>
            <a:ext cx="5021792" cy="49576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8" y="3028335"/>
            <a:ext cx="3086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</a:t>
            </a:r>
            <a:r>
              <a:rPr lang="en-US" sz="2400" dirty="0" err="1" smtClean="0"/>
              <a:t>é</a:t>
            </a:r>
            <a:r>
              <a:rPr lang="en-US" sz="2400" dirty="0" smtClean="0"/>
              <a:t>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14" y="2873496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6" y="2165177"/>
            <a:ext cx="3524882" cy="44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</a:t>
            </a:r>
            <a:r>
              <a:rPr lang="pt-BR" sz="2400" dirty="0" smtClean="0"/>
              <a:t>Positivos?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9118"/>
            <a:ext cx="8415543" cy="943095"/>
          </a:xfrm>
        </p:spPr>
        <p:txBody>
          <a:bodyPr>
            <a:normAutofit/>
          </a:bodyPr>
          <a:lstStyle/>
          <a:p>
            <a:r>
              <a:rPr lang="pt-BR" dirty="0" smtClean="0"/>
              <a:t>algoritmo 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67" y="3299997"/>
            <a:ext cx="3199125" cy="16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p</a:t>
            </a:r>
            <a:r>
              <a:rPr lang="pt-BR" sz="2400" dirty="0" smtClean="0"/>
              <a:t>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9" y="2466094"/>
            <a:ext cx="4440167" cy="4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0145" y="2645870"/>
            <a:ext cx="8275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Criar uma base de testes com mapas em tamanhos</a:t>
            </a:r>
            <a:endParaRPr lang="pt-BR" sz="2400" dirty="0"/>
          </a:p>
          <a:p>
            <a:pPr lvl="1"/>
            <a:r>
              <a:rPr lang="pt-BR" sz="2400" dirty="0"/>
              <a:t> </a:t>
            </a:r>
            <a:r>
              <a:rPr lang="pt-BR" sz="2400" dirty="0" smtClean="0"/>
              <a:t>padrões diferentes.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Implementar o Algoritmo 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Aplicar um modelo de paralelização de AG.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Combinar o modelo paralelo com o de busca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Mensurar os resultados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510538" y="1617636"/>
            <a:ext cx="84963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300" dirty="0" smtClean="0"/>
              <a:t>Verificar </a:t>
            </a:r>
            <a:r>
              <a:rPr lang="pt-BR" sz="2300" dirty="0"/>
              <a:t>a aplicabilidade de paralelismo de AG para melhoria de precisão em busca heurística de </a:t>
            </a:r>
            <a:r>
              <a:rPr lang="pt-BR" sz="2300" dirty="0" smtClean="0"/>
              <a:t>caminhos.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92" y="1468498"/>
            <a:ext cx="7038149" cy="49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4822</TotalTime>
  <Words>967</Words>
  <Application>Microsoft Macintosh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Fatia</vt:lpstr>
      <vt:lpstr>Uma abordagem sobre a utilização  de paralelismo em algoritmos genéticos aplicados em busca heurística de caminhos  junho/2016</vt:lpstr>
      <vt:lpstr>busca de caminho</vt:lpstr>
      <vt:lpstr>Algoritmo A*</vt:lpstr>
      <vt:lpstr>Algoritmo A*</vt:lpstr>
      <vt:lpstr>Algoritmo Genético</vt:lpstr>
      <vt:lpstr>Algoritmo Genético Paralelo</vt:lpstr>
      <vt:lpstr>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78</cp:revision>
  <dcterms:created xsi:type="dcterms:W3CDTF">2015-06-13T14:44:39Z</dcterms:created>
  <dcterms:modified xsi:type="dcterms:W3CDTF">2016-06-11T17:03:48Z</dcterms:modified>
</cp:coreProperties>
</file>