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7" r:id="rId4"/>
    <p:sldId id="273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7"/>
            <p14:sldId id="273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1" autoAdjust="0"/>
  </p:normalViewPr>
  <p:slideViewPr>
    <p:cSldViewPr snapToGrid="0" snapToObjects="1">
      <p:cViewPr varScale="1">
        <p:scale>
          <a:sx n="104" d="100"/>
          <a:sy n="104" d="100"/>
        </p:scale>
        <p:origin x="3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01/06/16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01/06/16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‹n.º›</a:t>
            </a:fld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Titulo a </a:t>
            </a:r>
            <a:r>
              <a:rPr lang="pt-BR" sz="3200" dirty="0" smtClean="0"/>
              <a:t>definir</a:t>
            </a:r>
            <a:br>
              <a:rPr lang="pt-BR" sz="3200" dirty="0" smtClean="0"/>
            </a:br>
            <a:r>
              <a:rPr lang="pt-BR" sz="1600" dirty="0" smtClean="0"/>
              <a:t>junho/2014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2" y="1528917"/>
            <a:ext cx="8415542" cy="4855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ALAOUI, O. F. S. M.; EL-GHAZAWI, T. A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genetic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algorithm</a:t>
            </a:r>
            <a:r>
              <a:rPr lang="pt-BR" sz="2000" dirty="0">
                <a:solidFill>
                  <a:schemeClr val="tx1"/>
                </a:solidFill>
              </a:rPr>
              <a:t> for </a:t>
            </a:r>
            <a:r>
              <a:rPr lang="pt-BR" sz="2000" dirty="0" err="1">
                <a:solidFill>
                  <a:schemeClr val="tx1"/>
                </a:solidFill>
              </a:rPr>
              <a:t>task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mapping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parallel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err="1">
                <a:solidFill>
                  <a:schemeClr val="tx1"/>
                </a:solidFill>
              </a:rPr>
              <a:t>machines</a:t>
            </a:r>
            <a:r>
              <a:rPr lang="pt-BR" sz="2000" dirty="0">
                <a:solidFill>
                  <a:schemeClr val="tx1"/>
                </a:solidFill>
              </a:rPr>
              <a:t>. 2000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LUCAS, D. C.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</a:t>
            </a:r>
            <a:r>
              <a:rPr lang="pt-BR" sz="2000" dirty="0">
                <a:solidFill>
                  <a:schemeClr val="tx1"/>
                </a:solidFill>
              </a:rPr>
              <a:t>: uma </a:t>
            </a:r>
            <a:r>
              <a:rPr lang="pt-BR" sz="2000" dirty="0" err="1" smtClean="0">
                <a:solidFill>
                  <a:schemeClr val="tx1"/>
                </a:solidFill>
              </a:rPr>
              <a:t>introdu</a:t>
            </a:r>
            <a:r>
              <a:rPr lang="en-US" sz="2000" dirty="0" err="1" smtClean="0">
                <a:solidFill>
                  <a:schemeClr val="tx1"/>
                </a:solidFill>
              </a:rPr>
              <a:t>çã</a:t>
            </a:r>
            <a:r>
              <a:rPr lang="pt-BR" sz="2000" dirty="0" smtClean="0">
                <a:solidFill>
                  <a:schemeClr val="tx1"/>
                </a:solidFill>
              </a:rPr>
              <a:t>o</a:t>
            </a:r>
            <a:r>
              <a:rPr lang="pt-BR" sz="2000" dirty="0">
                <a:solidFill>
                  <a:schemeClr val="tx1"/>
                </a:solidFill>
              </a:rPr>
              <a:t>. </a:t>
            </a:r>
            <a:r>
              <a:rPr lang="pt-BR" sz="2000" dirty="0" smtClean="0">
                <a:solidFill>
                  <a:schemeClr val="tx1"/>
                </a:solidFill>
              </a:rPr>
              <a:t>Universidade </a:t>
            </a:r>
            <a:r>
              <a:rPr lang="pt-BR" sz="2000" dirty="0">
                <a:solidFill>
                  <a:schemeClr val="tx1"/>
                </a:solidFill>
              </a:rPr>
              <a:t>Federal do </a:t>
            </a:r>
            <a:r>
              <a:rPr lang="pt-BR" sz="2000" dirty="0" smtClean="0">
                <a:solidFill>
                  <a:schemeClr val="tx1"/>
                </a:solidFill>
              </a:rPr>
              <a:t>Rio Grande </a:t>
            </a:r>
            <a:r>
              <a:rPr lang="pt-BR" sz="2000" dirty="0">
                <a:solidFill>
                  <a:schemeClr val="tx1"/>
                </a:solidFill>
              </a:rPr>
              <a:t>do Sul, </a:t>
            </a:r>
            <a:r>
              <a:rPr lang="pt-BR" sz="2000" dirty="0" smtClean="0">
                <a:solidFill>
                  <a:schemeClr val="tx1"/>
                </a:solidFill>
              </a:rPr>
              <a:t>2002.</a:t>
            </a:r>
          </a:p>
          <a:p>
            <a:pPr marL="342900" indent="-342900">
              <a:buFont typeface="Arial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MOLE, V. L. D. Algoritmos </a:t>
            </a:r>
            <a:r>
              <a:rPr lang="pt-BR" sz="2000" dirty="0" err="1" smtClean="0">
                <a:solidFill>
                  <a:schemeClr val="tx1"/>
                </a:solidFill>
              </a:rPr>
              <a:t>gen</a:t>
            </a:r>
            <a:r>
              <a:rPr lang="en-US" sz="2000" dirty="0" err="1" smtClean="0">
                <a:solidFill>
                  <a:schemeClr val="tx1"/>
                </a:solidFill>
              </a:rPr>
              <a:t>é</a:t>
            </a:r>
            <a:r>
              <a:rPr lang="pt-BR" sz="2000" dirty="0" smtClean="0">
                <a:solidFill>
                  <a:schemeClr val="tx1"/>
                </a:solidFill>
              </a:rPr>
              <a:t>ticos </a:t>
            </a:r>
            <a:r>
              <a:rPr lang="pt-BR" sz="2000" dirty="0">
                <a:solidFill>
                  <a:schemeClr val="tx1"/>
                </a:solidFill>
              </a:rPr>
              <a:t>– uma abordagem paralela baseada em </a:t>
            </a:r>
            <a:r>
              <a:rPr lang="pt-BR" sz="2000" dirty="0" err="1" smtClean="0">
                <a:solidFill>
                  <a:schemeClr val="tx1"/>
                </a:solidFill>
              </a:rPr>
              <a:t>popula</a:t>
            </a:r>
            <a:r>
              <a:rPr lang="en-US" sz="2000" dirty="0" err="1" smtClean="0">
                <a:solidFill>
                  <a:schemeClr val="tx1"/>
                </a:solidFill>
              </a:rPr>
              <a:t>çõ</a:t>
            </a:r>
            <a:r>
              <a:rPr lang="pt-BR" sz="2000" dirty="0" smtClean="0">
                <a:solidFill>
                  <a:schemeClr val="tx1"/>
                </a:solidFill>
              </a:rPr>
              <a:t>es cooperantes, 2002.</a:t>
            </a:r>
          </a:p>
          <a:p>
            <a:pPr marL="342900" indent="-34290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8" y="2365393"/>
            <a:ext cx="3828847" cy="36843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0" y="2275134"/>
            <a:ext cx="3938565" cy="39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6" y="1624395"/>
            <a:ext cx="5021792" cy="4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que </a:t>
            </a:r>
            <a:r>
              <a:rPr lang="en-US" sz="2400" dirty="0" err="1" smtClean="0"/>
              <a:t>é</a:t>
            </a:r>
            <a:r>
              <a:rPr lang="en-US" sz="2400" dirty="0" smtClean="0"/>
              <a:t>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777465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26" y="1993727"/>
            <a:ext cx="3524882" cy="44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</a:t>
            </a:r>
            <a:r>
              <a:rPr lang="pt-BR" sz="2400" dirty="0" smtClean="0"/>
              <a:t>Positivos?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89118"/>
            <a:ext cx="8415543" cy="943095"/>
          </a:xfrm>
        </p:spPr>
        <p:txBody>
          <a:bodyPr>
            <a:normAutofit/>
          </a:bodyPr>
          <a:lstStyle/>
          <a:p>
            <a:r>
              <a:rPr lang="pt-BR" dirty="0" smtClean="0"/>
              <a:t>algoritmo genético </a:t>
            </a:r>
            <a:r>
              <a:rPr lang="pt-BR" dirty="0"/>
              <a:t>com o A*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367" y="853977"/>
            <a:ext cx="3199125" cy="16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p</a:t>
            </a:r>
            <a:r>
              <a:rPr lang="pt-BR" sz="2400" dirty="0" smtClean="0"/>
              <a:t>ositivos?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29" y="2466094"/>
            <a:ext cx="4440167" cy="4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7701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Desenvolver o </a:t>
            </a:r>
            <a:r>
              <a:rPr lang="pt-BR" sz="2400" dirty="0" err="1" smtClean="0"/>
              <a:t>Algortimo</a:t>
            </a:r>
            <a:r>
              <a:rPr lang="pt-BR" sz="2400" dirty="0" smtClean="0"/>
              <a:t> 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Desenvolver </a:t>
            </a:r>
            <a:r>
              <a:rPr lang="pt-BR" sz="2400" dirty="0" smtClean="0"/>
              <a:t>um modelo híbrido de </a:t>
            </a:r>
            <a:r>
              <a:rPr lang="pt-BR" sz="2400" dirty="0" err="1"/>
              <a:t>Algortimo</a:t>
            </a:r>
            <a:r>
              <a:rPr lang="pt-BR" sz="2400" dirty="0"/>
              <a:t> A</a:t>
            </a:r>
            <a:r>
              <a:rPr lang="pt-BR" sz="2400" dirty="0" smtClean="0"/>
              <a:t>*</a:t>
            </a:r>
          </a:p>
          <a:p>
            <a:r>
              <a:rPr lang="pt-BR" sz="2400" dirty="0" smtClean="0"/>
              <a:t>com </a:t>
            </a:r>
            <a:r>
              <a:rPr lang="pt-BR" sz="2400" dirty="0" smtClean="0"/>
              <a:t>Algoritmos </a:t>
            </a:r>
            <a:r>
              <a:rPr lang="pt-BR" sz="2400" dirty="0" err="1" smtClean="0"/>
              <a:t>Geneticos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Mensurar os resultados</a:t>
            </a:r>
          </a:p>
        </p:txBody>
      </p:sp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pa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8" y="2348609"/>
            <a:ext cx="5631695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881323"/>
            <a:ext cx="3666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Genéticos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Paralelismo</a:t>
            </a:r>
          </a:p>
        </p:txBody>
      </p:sp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4775</TotalTime>
  <Words>855</Words>
  <Application>Microsoft Macintosh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 3</vt:lpstr>
      <vt:lpstr>Arial</vt:lpstr>
      <vt:lpstr>Fatia</vt:lpstr>
      <vt:lpstr>Titulo a definir junho/2014</vt:lpstr>
      <vt:lpstr>busca de caminho</vt:lpstr>
      <vt:lpstr>Algoritmo A*</vt:lpstr>
      <vt:lpstr>Algoritmo A*</vt:lpstr>
      <vt:lpstr>Algoritmo Genético</vt:lpstr>
      <vt:lpstr>Algoritmo Genético Paralelo</vt:lpstr>
      <vt:lpstr>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71</cp:revision>
  <dcterms:created xsi:type="dcterms:W3CDTF">2015-06-13T14:44:39Z</dcterms:created>
  <dcterms:modified xsi:type="dcterms:W3CDTF">2016-06-04T16:09:45Z</dcterms:modified>
</cp:coreProperties>
</file>