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5"/>
  </p:notesMasterIdLst>
  <p:sldIdLst>
    <p:sldId id="256" r:id="rId2"/>
    <p:sldId id="272" r:id="rId3"/>
    <p:sldId id="273" r:id="rId4"/>
    <p:sldId id="277" r:id="rId5"/>
    <p:sldId id="274" r:id="rId6"/>
    <p:sldId id="275" r:id="rId7"/>
    <p:sldId id="276" r:id="rId8"/>
    <p:sldId id="280" r:id="rId9"/>
    <p:sldId id="281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BE1FE49-DA5B-7547-9201-AC73C04EB33E}">
          <p14:sldIdLst>
            <p14:sldId id="256"/>
            <p14:sldId id="272"/>
            <p14:sldId id="273"/>
            <p14:sldId id="277"/>
            <p14:sldId id="274"/>
            <p14:sldId id="275"/>
            <p14:sldId id="276"/>
            <p14:sldId id="280"/>
            <p14:sldId id="281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71" autoAdjust="0"/>
  </p:normalViewPr>
  <p:slideViewPr>
    <p:cSldViewPr snapToGrid="0" snapToObjects="1">
      <p:cViewPr varScale="1">
        <p:scale>
          <a:sx n="47" d="100"/>
          <a:sy n="47" d="100"/>
        </p:scale>
        <p:origin x="-114" y="-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Titulo a definir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Rodrigo </a:t>
            </a:r>
            <a:r>
              <a:rPr lang="pt-BR" dirty="0" smtClean="0">
                <a:solidFill>
                  <a:schemeClr val="tx1"/>
                </a:solidFill>
              </a:rPr>
              <a:t>Mendonça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smtClean="0">
                <a:solidFill>
                  <a:schemeClr val="tx1"/>
                </a:solidFill>
              </a:rPr>
              <a:t>Paixão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Lucas Teles </a:t>
            </a:r>
            <a:r>
              <a:rPr lang="pt-BR" dirty="0" smtClean="0">
                <a:solidFill>
                  <a:schemeClr val="tx1"/>
                </a:solidFill>
              </a:rPr>
              <a:t>Agostinho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dirty="0" err="1" smtClean="0">
                <a:solidFill>
                  <a:schemeClr val="tx1"/>
                </a:solidFill>
              </a:rPr>
              <a:t>Heredia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2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ALGORITMOS </a:t>
            </a:r>
            <a:r>
              <a:rPr lang="pt-BR" sz="2400" dirty="0"/>
              <a:t>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PROGRAMAÇÃO </a:t>
            </a:r>
            <a:r>
              <a:rPr lang="pt-BR" sz="2400" dirty="0"/>
              <a:t>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3" y="881323"/>
            <a:ext cx="8415542" cy="4855800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2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12. Perguntas</a:t>
            </a:r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6612" y="255639"/>
            <a:ext cx="8415543" cy="7780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PERGUNTAS?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busca </a:t>
            </a:r>
            <a:r>
              <a:rPr lang="pt-BR" dirty="0"/>
              <a:t>de </a:t>
            </a:r>
            <a:r>
              <a:rPr lang="pt-BR" dirty="0" smtClean="0"/>
              <a:t>caminho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</a:t>
            </a:r>
            <a:r>
              <a:rPr lang="pt-BR" sz="1400" dirty="0" smtClean="0">
                <a:solidFill>
                  <a:schemeClr val="tx1"/>
                </a:solidFill>
              </a:rPr>
              <a:t>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3</a:t>
            </a:r>
            <a:r>
              <a:rPr lang="pt-BR" sz="1400" dirty="0">
                <a:solidFill>
                  <a:schemeClr val="tx1"/>
                </a:solidFill>
              </a:rPr>
              <a:t>. 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5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6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 e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4212" y="1162730"/>
            <a:ext cx="4818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que é busca de caminho?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é importante?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Onde </a:t>
            </a:r>
            <a:r>
              <a:rPr lang="pt-BR" sz="2400" dirty="0"/>
              <a:t>é usado?</a:t>
            </a:r>
            <a:endParaRPr lang="pt-BR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63059"/>
            <a:ext cx="8178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2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o A</a:t>
            </a:r>
            <a:r>
              <a:rPr lang="pt-BR" sz="2400" dirty="0" smtClean="0"/>
              <a:t>*?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45" y="1624395"/>
            <a:ext cx="5021792" cy="49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456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funciona?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</a:t>
            </a:r>
            <a:r>
              <a:rPr lang="pt-BR" sz="2400" dirty="0"/>
              <a:t>os pontos negativos?</a:t>
            </a:r>
            <a:endParaRPr lang="pt-BR" sz="2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8" y="2365393"/>
            <a:ext cx="3828847" cy="36843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40" y="2275134"/>
            <a:ext cx="3938565" cy="39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212" y="1162730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ele funciona</a:t>
            </a:r>
            <a:r>
              <a:rPr lang="pt-BR" sz="2400" dirty="0" smtClean="0"/>
              <a:t>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81" y="216033"/>
            <a:ext cx="2941674" cy="65036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8" y="1905802"/>
            <a:ext cx="19527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 Paralelo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80" y="1391284"/>
            <a:ext cx="39719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0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8"/>
            <a:ext cx="8415543" cy="1243647"/>
          </a:xfrm>
        </p:spPr>
        <p:txBody>
          <a:bodyPr>
            <a:normAutofit/>
          </a:bodyPr>
          <a:lstStyle/>
          <a:p>
            <a:r>
              <a:rPr lang="pt-BR" dirty="0" smtClean="0"/>
              <a:t>Utilizando algoritmo genético </a:t>
            </a:r>
            <a:r>
              <a:rPr lang="pt-BR" dirty="0"/>
              <a:t>com o A*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5" name="Picture 2" descr="C:\Users\telesl\Desktop\ga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98" y="1932959"/>
            <a:ext cx="7058501" cy="371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2050" name="Picture 2" descr="C:\Users\telesl\Desktop\gastarpa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572" y="1874520"/>
            <a:ext cx="5631695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modelo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</p:spTree>
    <p:extLst>
      <p:ext uri="{BB962C8B-B14F-4D97-AF65-F5344CB8AC3E}">
        <p14:creationId xmlns:p14="http://schemas.microsoft.com/office/powerpoint/2010/main" val="21245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887</TotalTime>
  <Words>724</Words>
  <Application>Microsoft Office PowerPoint</Application>
  <PresentationFormat>Custom</PresentationFormat>
  <Paragraphs>190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Fatia</vt:lpstr>
      <vt:lpstr>Titulo a definir</vt:lpstr>
      <vt:lpstr>busca de caminho</vt:lpstr>
      <vt:lpstr>Algoritmo A*</vt:lpstr>
      <vt:lpstr>Algoritmo A*</vt:lpstr>
      <vt:lpstr>Algoritmo Genético</vt:lpstr>
      <vt:lpstr>Algoritmo Genético Paralelo</vt:lpstr>
      <vt:lpstr>Utilizando algoritmo genético com o A*</vt:lpstr>
      <vt:lpstr>Objetivos</vt:lpstr>
      <vt:lpstr>O modelo</vt:lpstr>
      <vt:lpstr>Disciplinas QUE contribuíram</vt:lpstr>
      <vt:lpstr>Referencias</vt:lpstr>
      <vt:lpstr>Agradecimentos</vt:lpstr>
      <vt:lpstr>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Teles, Lucas</cp:lastModifiedBy>
  <cp:revision>59</cp:revision>
  <dcterms:created xsi:type="dcterms:W3CDTF">2015-06-13T14:44:39Z</dcterms:created>
  <dcterms:modified xsi:type="dcterms:W3CDTF">2016-05-31T19:14:27Z</dcterms:modified>
</cp:coreProperties>
</file>