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72" r:id="rId3"/>
    <p:sldId id="273" r:id="rId4"/>
    <p:sldId id="277" r:id="rId5"/>
    <p:sldId id="274" r:id="rId6"/>
    <p:sldId id="275" r:id="rId7"/>
    <p:sldId id="276" r:id="rId8"/>
    <p:sldId id="280" r:id="rId9"/>
    <p:sldId id="281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E1FE49-DA5B-7547-9201-AC73C04EB33E}">
          <p14:sldIdLst>
            <p14:sldId id="256"/>
            <p14:sldId id="272"/>
            <p14:sldId id="273"/>
            <p14:sldId id="277"/>
            <p14:sldId id="274"/>
            <p14:sldId id="275"/>
            <p14:sldId id="276"/>
            <p14:sldId id="280"/>
            <p14:sldId id="281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71" autoAdjust="0"/>
  </p:normalViewPr>
  <p:slideViewPr>
    <p:cSldViewPr snapToGrid="0" snapToObjects="1">
      <p:cViewPr varScale="1">
        <p:scale>
          <a:sx n="104" d="100"/>
          <a:sy n="104" d="100"/>
        </p:scale>
        <p:origin x="3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30/05/16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30/05/16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Titulo a definir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2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</a:t>
            </a:r>
            <a:r>
              <a:rPr lang="pt-BR" sz="2400" dirty="0"/>
              <a:t>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PROGRAMAÇÃO </a:t>
            </a:r>
            <a:r>
              <a:rPr lang="pt-BR" sz="2400" dirty="0"/>
              <a:t>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2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12. Perguntas</a:t>
            </a:r>
            <a:endParaRPr lang="pt-BR" sz="1400" dirty="0">
              <a:solidFill>
                <a:schemeClr val="tx2"/>
              </a:solidFill>
            </a:endParaRPr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6612" y="255639"/>
            <a:ext cx="8415543" cy="7780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busca </a:t>
            </a:r>
            <a:r>
              <a:rPr lang="pt-BR" dirty="0"/>
              <a:t>de </a:t>
            </a:r>
            <a:r>
              <a:rPr lang="pt-BR" dirty="0" smtClean="0"/>
              <a:t>caminho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Busca de Caminho</a:t>
            </a:r>
            <a:endParaRPr lang="pt-BR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2. </a:t>
            </a:r>
            <a:r>
              <a:rPr lang="pt-BR" sz="1400" dirty="0" smtClean="0">
                <a:solidFill>
                  <a:schemeClr val="tx1"/>
                </a:solidFill>
              </a:rPr>
              <a:t>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3</a:t>
            </a:r>
            <a:r>
              <a:rPr lang="pt-BR" sz="1400" dirty="0">
                <a:solidFill>
                  <a:schemeClr val="tx1"/>
                </a:solidFill>
              </a:rPr>
              <a:t>. 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5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6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 e A*</a:t>
            </a:r>
            <a:endParaRPr lang="pt-BR" sz="1400" dirty="0" smtClean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</a:t>
            </a:r>
            <a:r>
              <a:rPr lang="pt-BR" sz="1400" dirty="0">
                <a:solidFill>
                  <a:schemeClr val="tx1"/>
                </a:solidFill>
              </a:rPr>
              <a:t>. 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162730"/>
            <a:ext cx="48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que é busca de caminho?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é importante?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Onde </a:t>
            </a:r>
            <a:r>
              <a:rPr lang="pt-BR" sz="2400" dirty="0"/>
              <a:t>é usado?</a:t>
            </a:r>
            <a:endParaRPr lang="pt-BR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63059"/>
            <a:ext cx="817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2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o A</a:t>
            </a:r>
            <a:r>
              <a:rPr lang="pt-BR" sz="2400" dirty="0" smtClean="0"/>
              <a:t>*?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45" y="1624395"/>
            <a:ext cx="5021792" cy="4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456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funciona?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</a:t>
            </a:r>
            <a:r>
              <a:rPr lang="pt-BR" sz="2400" dirty="0"/>
              <a:t>os pontos negativos?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8" y="2365393"/>
            <a:ext cx="3828847" cy="36843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0" y="2275134"/>
            <a:ext cx="3938565" cy="39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ele funciona</a:t>
            </a:r>
            <a:r>
              <a:rPr lang="pt-BR" sz="2400" dirty="0" smtClean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1" y="216033"/>
            <a:ext cx="2941674" cy="6503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8" y="1905802"/>
            <a:ext cx="1952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 Paralelo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8"/>
            <a:ext cx="8415543" cy="1243647"/>
          </a:xfrm>
        </p:spPr>
        <p:txBody>
          <a:bodyPr>
            <a:normAutofit/>
          </a:bodyPr>
          <a:lstStyle/>
          <a:p>
            <a:r>
              <a:rPr lang="pt-BR" dirty="0" smtClean="0"/>
              <a:t>Utilizando algoritmo genético </a:t>
            </a:r>
            <a:r>
              <a:rPr lang="pt-BR" dirty="0"/>
              <a:t>com 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800</TotalTime>
  <Words>724</Words>
  <Application>Microsoft Macintosh PowerPoint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Fatia</vt:lpstr>
      <vt:lpstr>Titulo a definir</vt:lpstr>
      <vt:lpstr>busca de caminho</vt:lpstr>
      <vt:lpstr>Algoritmo A*</vt:lpstr>
      <vt:lpstr>Algoritmo A*</vt:lpstr>
      <vt:lpstr>Algoritmo Genético</vt:lpstr>
      <vt:lpstr>Algoritmo Genético Paralelo</vt:lpstr>
      <vt:lpstr>Utilizando algoritmo genético com o A*</vt:lpstr>
      <vt:lpstr>Objetivos</vt:lpstr>
      <vt:lpstr>O modelo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58</cp:revision>
  <dcterms:created xsi:type="dcterms:W3CDTF">2015-06-13T14:44:39Z</dcterms:created>
  <dcterms:modified xsi:type="dcterms:W3CDTF">2016-05-31T04:54:29Z</dcterms:modified>
</cp:coreProperties>
</file>