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9" r:id="rId1"/>
  </p:sldMasterIdLst>
  <p:notesMasterIdLst>
    <p:notesMasterId r:id="rId15"/>
  </p:notesMasterIdLst>
  <p:sldIdLst>
    <p:sldId id="256" r:id="rId2"/>
    <p:sldId id="272" r:id="rId3"/>
    <p:sldId id="273" r:id="rId4"/>
    <p:sldId id="277" r:id="rId5"/>
    <p:sldId id="274" r:id="rId6"/>
    <p:sldId id="275" r:id="rId7"/>
    <p:sldId id="276" r:id="rId8"/>
    <p:sldId id="280" r:id="rId9"/>
    <p:sldId id="281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BE1FE49-DA5B-7547-9201-AC73C04EB33E}">
          <p14:sldIdLst>
            <p14:sldId id="256"/>
            <p14:sldId id="272"/>
            <p14:sldId id="273"/>
            <p14:sldId id="277"/>
            <p14:sldId id="274"/>
            <p14:sldId id="275"/>
            <p14:sldId id="276"/>
            <p14:sldId id="280"/>
            <p14:sldId id="281"/>
            <p14:sldId id="268"/>
            <p14:sldId id="269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71" autoAdjust="0"/>
  </p:normalViewPr>
  <p:slideViewPr>
    <p:cSldViewPr snapToGrid="0" snapToObjects="1">
      <p:cViewPr varScale="1">
        <p:scale>
          <a:sx n="84" d="100"/>
          <a:sy n="84" d="100"/>
        </p:scale>
        <p:origin x="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C2EB7-4FE1-0145-BAAF-4D7DE7DF88C9}" type="datetimeFigureOut">
              <a:rPr lang="pt-BR" smtClean="0"/>
              <a:t>10/06/2016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572C4-1653-A746-8182-35101AF0E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10A2-AEE9-494C-8ECE-D83CCFC17B69}" type="datetime1">
              <a:rPr lang="pt-BR" smtClean="0"/>
              <a:t>10/06/2016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48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D9E-5B88-0C4B-9505-8FCED04AF271}" type="datetime1">
              <a:rPr lang="pt-BR" smtClean="0"/>
              <a:t>10/06/2016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35D-B975-3F4F-BFBA-FC0F271430BE}" type="datetime1">
              <a:rPr lang="pt-BR" smtClean="0"/>
              <a:t>10/06/2016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C2A2-1E04-6147-8E09-7B480616B389}" type="datetime1">
              <a:rPr lang="pt-BR" smtClean="0"/>
              <a:t>10/06/2016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E62F-DF90-7C45-B32E-F018412E7A1A}" type="datetime1">
              <a:rPr lang="pt-BR" smtClean="0"/>
              <a:t>10/06/2016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4701-6CC1-3046-9984-CD40D45677DA}" type="datetime1">
              <a:rPr lang="pt-BR" smtClean="0"/>
              <a:t>10/06/2016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1A75-3DD2-BF4B-A756-F4C41EA5D713}" type="datetime1">
              <a:rPr lang="pt-BR" smtClean="0"/>
              <a:t>10/06/2016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4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705F-BFA7-2146-82E4-F98876D59FC6}" type="datetime1">
              <a:rPr lang="pt-BR" smtClean="0"/>
              <a:t>10/06/2016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55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3136-878A-1E42-8EBC-EE9076C842CC}" type="datetime1">
              <a:rPr lang="pt-BR" smtClean="0"/>
              <a:t>10/06/2016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768A-70D4-5341-89FE-2C77E4E108E6}" type="datetime1">
              <a:rPr lang="pt-BR" smtClean="0"/>
              <a:t>10/06/2016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5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em um Canto Diagonal 6"/>
          <p:cNvSpPr/>
          <p:nvPr userDrawn="1"/>
        </p:nvSpPr>
        <p:spPr>
          <a:xfrm>
            <a:off x="9203864" y="0"/>
            <a:ext cx="2973388" cy="6858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3639" y="6172200"/>
            <a:ext cx="1142245" cy="6699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19BA-50EB-BE4E-B3B6-B042CA3512F6}" type="datetime1">
              <a:rPr lang="pt-BR" smtClean="0"/>
              <a:t>10/06/2016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03A8-BCAB-3341-BE6C-F6E5BAA2F38C}" type="datetime1">
              <a:rPr lang="pt-BR" smtClean="0"/>
              <a:t>10/06/2016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6A2B-BB1B-ED42-B3E6-8A2921BA1BFD}" type="datetime1">
              <a:rPr lang="pt-BR" smtClean="0"/>
              <a:t>10/06/2016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3E80-2319-074E-85E8-2C01938C4310}" type="datetime1">
              <a:rPr lang="pt-BR" smtClean="0"/>
              <a:t>10/06/2016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8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C015-2D07-C548-8FB4-2780CACB760D}" type="datetime1">
              <a:rPr lang="pt-BR" smtClean="0"/>
              <a:t>10/06/2016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F2E4-DE8D-D64D-8368-708812B696C4}" type="datetime1">
              <a:rPr lang="pt-BR" smtClean="0"/>
              <a:t>10/06/2016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913753-D19B-8941-866F-AE50A85BE452}" type="datetime1">
              <a:rPr lang="pt-BR" smtClean="0"/>
              <a:t>10/06/2016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7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081" y="198303"/>
            <a:ext cx="11088688" cy="2971801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Uma abordagem sobre a utilização 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de </a:t>
            </a:r>
            <a:r>
              <a:rPr lang="pt-BR" sz="3200" dirty="0"/>
              <a:t>paralelismo em </a:t>
            </a:r>
            <a:r>
              <a:rPr lang="pt-BR" sz="3200" dirty="0" smtClean="0"/>
              <a:t>algoritmos genéticos </a:t>
            </a:r>
            <a:r>
              <a:rPr lang="pt-BR" sz="3200" dirty="0"/>
              <a:t>aplicados em busca </a:t>
            </a:r>
            <a:r>
              <a:rPr lang="pt-BR" sz="3200" dirty="0" smtClean="0"/>
              <a:t>heurística </a:t>
            </a:r>
            <a:r>
              <a:rPr lang="pt-BR" sz="3200" dirty="0"/>
              <a:t>de </a:t>
            </a:r>
            <a:r>
              <a:rPr lang="pt-BR" sz="3200" dirty="0" err="1" smtClean="0"/>
              <a:t>caminhoS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1600" dirty="0" smtClean="0"/>
              <a:t>junho/2016</a:t>
            </a:r>
            <a:endParaRPr lang="pt-BR" sz="1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u="sng" dirty="0">
                <a:solidFill>
                  <a:schemeClr val="tx1"/>
                </a:solidFill>
              </a:rPr>
              <a:t>Rodrigo </a:t>
            </a:r>
            <a:r>
              <a:rPr lang="pt-BR" u="sng" dirty="0" smtClean="0">
                <a:solidFill>
                  <a:schemeClr val="tx1"/>
                </a:solidFill>
              </a:rPr>
              <a:t>Mendonça </a:t>
            </a:r>
            <a:r>
              <a:rPr lang="pt-BR" u="sng" dirty="0">
                <a:solidFill>
                  <a:schemeClr val="tx1"/>
                </a:solidFill>
              </a:rPr>
              <a:t>da </a:t>
            </a:r>
            <a:r>
              <a:rPr lang="pt-BR" u="sng" dirty="0" smtClean="0">
                <a:solidFill>
                  <a:schemeClr val="tx1"/>
                </a:solidFill>
              </a:rPr>
              <a:t>Paixão</a:t>
            </a:r>
            <a:endParaRPr lang="pt-BR" u="sng" dirty="0">
              <a:solidFill>
                <a:schemeClr val="tx1"/>
              </a:solidFill>
            </a:endParaRPr>
          </a:p>
          <a:p>
            <a:r>
              <a:rPr lang="pt-BR" u="sng" dirty="0">
                <a:solidFill>
                  <a:schemeClr val="tx1"/>
                </a:solidFill>
              </a:rPr>
              <a:t>Lucas Teles </a:t>
            </a:r>
            <a:r>
              <a:rPr lang="pt-BR" u="sng" dirty="0" smtClean="0">
                <a:solidFill>
                  <a:schemeClr val="tx1"/>
                </a:solidFill>
              </a:rPr>
              <a:t>Agostinho</a:t>
            </a:r>
          </a:p>
          <a:p>
            <a:endParaRPr lang="pt-BR" u="sng" dirty="0">
              <a:solidFill>
                <a:schemeClr val="tx1"/>
              </a:solidFill>
            </a:endParaRPr>
          </a:p>
          <a:p>
            <a:r>
              <a:rPr lang="pt-BR" u="sng" dirty="0" smtClean="0">
                <a:solidFill>
                  <a:schemeClr val="tx1"/>
                </a:solidFill>
              </a:rPr>
              <a:t>Orientador: Professor Dr. Eduardo </a:t>
            </a:r>
            <a:r>
              <a:rPr lang="pt-BR" u="sng" dirty="0" err="1" smtClean="0">
                <a:solidFill>
                  <a:schemeClr val="tx1"/>
                </a:solidFill>
              </a:rPr>
              <a:t>Heredia</a:t>
            </a:r>
            <a:endParaRPr lang="pt-BR" u="sng" dirty="0" smtClean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99" y="542535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Disciplinas </a:t>
            </a:r>
            <a:r>
              <a:rPr lang="pt-BR" dirty="0" smtClean="0"/>
              <a:t>QUE contribuíram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2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4212" y="2521974"/>
            <a:ext cx="65069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APRENDIZADO DE MAQUINA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PROBABILIDADE </a:t>
            </a:r>
            <a:r>
              <a:rPr lang="pt-BR" sz="2400" dirty="0"/>
              <a:t>E ESTATÍSTICA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ALGORITMOS </a:t>
            </a:r>
            <a:r>
              <a:rPr lang="pt-BR" sz="2400" dirty="0"/>
              <a:t>E </a:t>
            </a:r>
            <a:r>
              <a:rPr lang="pt-BR" sz="2400" dirty="0" smtClean="0"/>
              <a:t>PROGRAMAÇÃO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ESTRUTURA DE DADOS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MATEMÁTICA COMPUTACIONAL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PROGRAMAÇÃO </a:t>
            </a:r>
            <a:r>
              <a:rPr lang="pt-BR" sz="2400" dirty="0"/>
              <a:t>ORIENTADA A OBJETO </a:t>
            </a:r>
            <a:endParaRPr lang="pt-BR" sz="2400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92" y="119364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Referencias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84212" y="1528917"/>
            <a:ext cx="8415542" cy="4855800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ALAOUI, O. F. S. M.; EL-GHAZAWI, T. A </a:t>
            </a:r>
            <a:r>
              <a:rPr lang="pt-BR" sz="2000" dirty="0" err="1">
                <a:solidFill>
                  <a:schemeClr val="tx1"/>
                </a:solidFill>
              </a:rPr>
              <a:t>parallel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genetic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algorithm</a:t>
            </a:r>
            <a:r>
              <a:rPr lang="pt-BR" sz="2000" dirty="0">
                <a:solidFill>
                  <a:schemeClr val="tx1"/>
                </a:solidFill>
              </a:rPr>
              <a:t> for </a:t>
            </a:r>
            <a:r>
              <a:rPr lang="pt-BR" sz="2000" dirty="0" err="1">
                <a:solidFill>
                  <a:schemeClr val="tx1"/>
                </a:solidFill>
              </a:rPr>
              <a:t>task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mapping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on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parallel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machines</a:t>
            </a:r>
            <a:r>
              <a:rPr lang="pt-BR" sz="2000" dirty="0">
                <a:solidFill>
                  <a:schemeClr val="tx1"/>
                </a:solidFill>
              </a:rPr>
              <a:t>. 2000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LUCAS, D. C. Algoritmos </a:t>
            </a:r>
            <a:r>
              <a:rPr lang="pt-BR" sz="2000" dirty="0" err="1" smtClean="0">
                <a:solidFill>
                  <a:schemeClr val="tx1"/>
                </a:solidFill>
              </a:rPr>
              <a:t>gen</a:t>
            </a:r>
            <a:r>
              <a:rPr lang="en-US" sz="2000" dirty="0" err="1" smtClean="0">
                <a:solidFill>
                  <a:schemeClr val="tx1"/>
                </a:solidFill>
              </a:rPr>
              <a:t>é</a:t>
            </a:r>
            <a:r>
              <a:rPr lang="pt-BR" sz="2000" dirty="0" smtClean="0">
                <a:solidFill>
                  <a:schemeClr val="tx1"/>
                </a:solidFill>
              </a:rPr>
              <a:t>ticos</a:t>
            </a:r>
            <a:r>
              <a:rPr lang="pt-BR" sz="2000" dirty="0">
                <a:solidFill>
                  <a:schemeClr val="tx1"/>
                </a:solidFill>
              </a:rPr>
              <a:t>: uma </a:t>
            </a:r>
            <a:r>
              <a:rPr lang="pt-BR" sz="2000" dirty="0" err="1" smtClean="0">
                <a:solidFill>
                  <a:schemeClr val="tx1"/>
                </a:solidFill>
              </a:rPr>
              <a:t>introdu</a:t>
            </a:r>
            <a:r>
              <a:rPr lang="en-US" sz="2000" dirty="0" err="1" smtClean="0">
                <a:solidFill>
                  <a:schemeClr val="tx1"/>
                </a:solidFill>
              </a:rPr>
              <a:t>çã</a:t>
            </a:r>
            <a:r>
              <a:rPr lang="pt-BR" sz="2000" dirty="0" smtClean="0">
                <a:solidFill>
                  <a:schemeClr val="tx1"/>
                </a:solidFill>
              </a:rPr>
              <a:t>o</a:t>
            </a:r>
            <a:r>
              <a:rPr lang="pt-BR" sz="2000" dirty="0">
                <a:solidFill>
                  <a:schemeClr val="tx1"/>
                </a:solidFill>
              </a:rPr>
              <a:t>. </a:t>
            </a:r>
            <a:r>
              <a:rPr lang="pt-BR" sz="2000" dirty="0" smtClean="0">
                <a:solidFill>
                  <a:schemeClr val="tx1"/>
                </a:solidFill>
              </a:rPr>
              <a:t>Universidade </a:t>
            </a:r>
            <a:r>
              <a:rPr lang="pt-BR" sz="2000" dirty="0">
                <a:solidFill>
                  <a:schemeClr val="tx1"/>
                </a:solidFill>
              </a:rPr>
              <a:t>Federal do </a:t>
            </a:r>
            <a:r>
              <a:rPr lang="pt-BR" sz="2000" dirty="0" smtClean="0">
                <a:solidFill>
                  <a:schemeClr val="tx1"/>
                </a:solidFill>
              </a:rPr>
              <a:t>Rio Grande </a:t>
            </a:r>
            <a:r>
              <a:rPr lang="pt-BR" sz="2000" dirty="0">
                <a:solidFill>
                  <a:schemeClr val="tx1"/>
                </a:solidFill>
              </a:rPr>
              <a:t>do Sul, </a:t>
            </a:r>
            <a:r>
              <a:rPr lang="pt-BR" sz="2000" dirty="0" smtClean="0">
                <a:solidFill>
                  <a:schemeClr val="tx1"/>
                </a:solidFill>
              </a:rPr>
              <a:t>2002.</a:t>
            </a:r>
          </a:p>
          <a:p>
            <a:pPr marL="342900" indent="-342900">
              <a:buFont typeface="Arial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MOLE, V. L. D. Algoritmos </a:t>
            </a:r>
            <a:r>
              <a:rPr lang="pt-BR" sz="2000" dirty="0" err="1" smtClean="0">
                <a:solidFill>
                  <a:schemeClr val="tx1"/>
                </a:solidFill>
              </a:rPr>
              <a:t>gen</a:t>
            </a:r>
            <a:r>
              <a:rPr lang="en-US" sz="2000" dirty="0" err="1" smtClean="0">
                <a:solidFill>
                  <a:schemeClr val="tx1"/>
                </a:solidFill>
              </a:rPr>
              <a:t>é</a:t>
            </a:r>
            <a:r>
              <a:rPr lang="pt-BR" sz="2000" dirty="0" smtClean="0">
                <a:solidFill>
                  <a:schemeClr val="tx1"/>
                </a:solidFill>
              </a:rPr>
              <a:t>ticos </a:t>
            </a:r>
            <a:r>
              <a:rPr lang="pt-BR" sz="2000" dirty="0">
                <a:solidFill>
                  <a:schemeClr val="tx1"/>
                </a:solidFill>
              </a:rPr>
              <a:t>– uma abordagem paralela baseada em </a:t>
            </a:r>
            <a:r>
              <a:rPr lang="pt-BR" sz="2000" dirty="0" err="1" smtClean="0">
                <a:solidFill>
                  <a:schemeClr val="tx1"/>
                </a:solidFill>
              </a:rPr>
              <a:t>popula</a:t>
            </a:r>
            <a:r>
              <a:rPr lang="en-US" sz="2000" dirty="0" err="1" smtClean="0">
                <a:solidFill>
                  <a:schemeClr val="tx1"/>
                </a:solidFill>
              </a:rPr>
              <a:t>çõ</a:t>
            </a:r>
            <a:r>
              <a:rPr lang="pt-BR" sz="2000" dirty="0" smtClean="0">
                <a:solidFill>
                  <a:schemeClr val="tx1"/>
                </a:solidFill>
              </a:rPr>
              <a:t>es cooperantes, 2002.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HART, N. J. N. P. E.; RAPHAEL, B. A formal basis for the heuristic determination of minimum cost paths. IEEE Transactions on Systems, Science, and </a:t>
            </a:r>
            <a:r>
              <a:rPr lang="en-US" sz="2000" dirty="0" smtClean="0">
                <a:solidFill>
                  <a:schemeClr val="tx1"/>
                </a:solidFill>
              </a:rPr>
              <a:t>Cybernetics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SANTOS, A. F. V. M. e. E. W. G. C. U. O. </a:t>
            </a:r>
            <a:r>
              <a:rPr lang="en-US" sz="2000" dirty="0" err="1">
                <a:solidFill>
                  <a:schemeClr val="tx1"/>
                </a:solidFill>
              </a:rPr>
              <a:t>Pathfinding</a:t>
            </a:r>
            <a:r>
              <a:rPr lang="en-US" sz="2000" dirty="0">
                <a:solidFill>
                  <a:schemeClr val="tx1"/>
                </a:solidFill>
              </a:rPr>
              <a:t> based on pattern detection using genetic algorithms. SBC - Proceedings of </a:t>
            </a:r>
            <a:r>
              <a:rPr lang="en-US" sz="2000" dirty="0" err="1">
                <a:solidFill>
                  <a:schemeClr val="tx1"/>
                </a:solidFill>
              </a:rPr>
              <a:t>SBGames</a:t>
            </a:r>
            <a:r>
              <a:rPr lang="en-US" sz="2000" dirty="0">
                <a:solidFill>
                  <a:schemeClr val="tx1"/>
                </a:solidFill>
              </a:rPr>
              <a:t>, 2012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2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Agradecimentos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2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4212" y="1946787"/>
            <a:ext cx="5772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Orientador: Prof. Dr. Eduardo </a:t>
            </a:r>
            <a:r>
              <a:rPr lang="pt-BR" sz="2400" dirty="0" err="1" smtClean="0"/>
              <a:t>Heredia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Coordenadora: Daniele </a:t>
            </a:r>
            <a:r>
              <a:rPr lang="pt-BR" sz="2400" dirty="0" err="1" smtClean="0"/>
              <a:t>Mingatos</a:t>
            </a:r>
            <a:endParaRPr lang="pt-BR" sz="2400" dirty="0" smtClean="0"/>
          </a:p>
        </p:txBody>
      </p:sp>
      <p:sp>
        <p:nvSpPr>
          <p:cNvPr id="3" name="Retângulo 2"/>
          <p:cNvSpPr/>
          <p:nvPr/>
        </p:nvSpPr>
        <p:spPr>
          <a:xfrm>
            <a:off x="6922770" y="6293070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Valar </a:t>
            </a:r>
            <a:r>
              <a:rPr lang="pt-BR" dirty="0" err="1" smtClean="0"/>
              <a:t>morghulis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12. Perguntas</a:t>
            </a:r>
          </a:p>
        </p:txBody>
      </p:sp>
      <p:pic>
        <p:nvPicPr>
          <p:cNvPr id="3076" name="Picture 4" descr="ttp://trevang.vn/wp-content/uploads/2014/12/Nguyen-nhan-nao-khien-dong-ho-Tissot-tro-nen-dat-t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573" y="1123457"/>
            <a:ext cx="4550126" cy="455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836612" y="255639"/>
            <a:ext cx="8415543" cy="7780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PERGUNTAS?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busca </a:t>
            </a:r>
            <a:r>
              <a:rPr lang="pt-BR" dirty="0"/>
              <a:t>de </a:t>
            </a:r>
            <a:r>
              <a:rPr lang="pt-BR" dirty="0" smtClean="0"/>
              <a:t>caminho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</a:t>
            </a:r>
            <a:r>
              <a:rPr lang="pt-BR" sz="1400" dirty="0" smtClean="0">
                <a:solidFill>
                  <a:schemeClr val="tx1"/>
                </a:solidFill>
              </a:rPr>
              <a:t>Algoritmo A*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3</a:t>
            </a:r>
            <a:r>
              <a:rPr lang="pt-BR" sz="1400" dirty="0">
                <a:solidFill>
                  <a:schemeClr val="tx1"/>
                </a:solidFill>
              </a:rPr>
              <a:t>. Algoritmo A*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5</a:t>
            </a:r>
            <a:r>
              <a:rPr lang="pt-BR" sz="1400" dirty="0">
                <a:solidFill>
                  <a:schemeClr val="tx1"/>
                </a:solidFill>
              </a:rPr>
              <a:t>. Algoritmos </a:t>
            </a:r>
            <a:r>
              <a:rPr lang="pt-BR" sz="1400" dirty="0" smtClean="0">
                <a:solidFill>
                  <a:schemeClr val="tx1"/>
                </a:solidFill>
              </a:rPr>
              <a:t>Genéticos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6</a:t>
            </a:r>
            <a:r>
              <a:rPr lang="pt-BR" sz="1400" dirty="0">
                <a:solidFill>
                  <a:schemeClr val="tx1"/>
                </a:solidFill>
              </a:rPr>
              <a:t>. Algoritmos </a:t>
            </a:r>
            <a:r>
              <a:rPr lang="pt-BR" sz="1400" dirty="0" smtClean="0">
                <a:solidFill>
                  <a:schemeClr val="tx1"/>
                </a:solidFill>
              </a:rPr>
              <a:t>Genéticos e A*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12. Perguntas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84212" y="1162730"/>
            <a:ext cx="4818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O </a:t>
            </a:r>
            <a:r>
              <a:rPr lang="pt-BR" sz="2400" dirty="0"/>
              <a:t>que é busca de caminho?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Por </a:t>
            </a:r>
            <a:r>
              <a:rPr lang="pt-BR" sz="2400" dirty="0"/>
              <a:t>que é importante?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Onde </a:t>
            </a:r>
            <a:r>
              <a:rPr lang="pt-BR" sz="2400" dirty="0"/>
              <a:t>é usado?</a:t>
            </a:r>
            <a:endParaRPr lang="pt-BR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363059"/>
            <a:ext cx="8178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2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4212" y="1162730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Por </a:t>
            </a:r>
            <a:r>
              <a:rPr lang="pt-BR" sz="2400" dirty="0"/>
              <a:t>que o A</a:t>
            </a:r>
            <a:r>
              <a:rPr lang="pt-BR" sz="2400" dirty="0" smtClean="0"/>
              <a:t>*?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06" y="1624395"/>
            <a:ext cx="5021792" cy="49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2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4212" y="1162730"/>
            <a:ext cx="4565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</a:t>
            </a:r>
            <a:r>
              <a:rPr lang="pt-BR" sz="2400" dirty="0"/>
              <a:t>funciona?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Quais </a:t>
            </a:r>
            <a:r>
              <a:rPr lang="pt-BR" sz="2400" dirty="0"/>
              <a:t>os pontos negativos?</a:t>
            </a:r>
            <a:endParaRPr lang="pt-BR" sz="24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8" y="2365393"/>
            <a:ext cx="3828847" cy="368436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40" y="2275134"/>
            <a:ext cx="3938565" cy="393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Algoritmo </a:t>
            </a:r>
            <a:r>
              <a:rPr lang="pt-BR" dirty="0" smtClean="0"/>
              <a:t>Genético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2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4212" y="1162730"/>
            <a:ext cx="3558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O que </a:t>
            </a:r>
            <a:r>
              <a:rPr lang="en-US" sz="2400" dirty="0" err="1" smtClean="0"/>
              <a:t>é</a:t>
            </a:r>
            <a:r>
              <a:rPr lang="en-US" sz="2400" dirty="0" smtClean="0"/>
              <a:t>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</a:t>
            </a:r>
            <a:r>
              <a:rPr lang="pt-BR" sz="2400" dirty="0"/>
              <a:t>ele funciona</a:t>
            </a:r>
            <a:r>
              <a:rPr lang="pt-BR" sz="2400" dirty="0" smtClean="0"/>
              <a:t>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81" y="216033"/>
            <a:ext cx="2941674" cy="650364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14" y="2873496"/>
            <a:ext cx="195278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Algoritmo </a:t>
            </a:r>
            <a:r>
              <a:rPr lang="pt-BR" dirty="0" smtClean="0"/>
              <a:t>Genético Paralelo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26" y="2165177"/>
            <a:ext cx="3524882" cy="4454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84212" y="1162730"/>
            <a:ext cx="4565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funciona?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Quais os pontos </a:t>
            </a:r>
            <a:r>
              <a:rPr lang="pt-BR" sz="2400" dirty="0" smtClean="0"/>
              <a:t>Positivos?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Quais os pontos negativos?</a:t>
            </a:r>
          </a:p>
        </p:txBody>
      </p:sp>
    </p:spTree>
    <p:extLst>
      <p:ext uri="{BB962C8B-B14F-4D97-AF65-F5344CB8AC3E}">
        <p14:creationId xmlns:p14="http://schemas.microsoft.com/office/powerpoint/2010/main" val="11510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-89118"/>
            <a:ext cx="8415543" cy="943095"/>
          </a:xfrm>
        </p:spPr>
        <p:txBody>
          <a:bodyPr>
            <a:normAutofit/>
          </a:bodyPr>
          <a:lstStyle/>
          <a:p>
            <a:r>
              <a:rPr lang="pt-BR" dirty="0" smtClean="0"/>
              <a:t>algoritmo genético </a:t>
            </a:r>
            <a:r>
              <a:rPr lang="pt-BR" dirty="0"/>
              <a:t>com o A*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pic>
        <p:nvPicPr>
          <p:cNvPr id="5" name="Picture 2" descr="C:\Users\telesl\Desktop\gast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367" y="3299997"/>
            <a:ext cx="3199125" cy="16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84212" y="1162730"/>
            <a:ext cx="4565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funciona?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Quais os pontos p</a:t>
            </a:r>
            <a:r>
              <a:rPr lang="pt-BR" sz="2400" dirty="0" smtClean="0"/>
              <a:t>ositivos?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Quais os pontos negativos?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29" y="2466094"/>
            <a:ext cx="4440167" cy="41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2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60145" y="2645870"/>
            <a:ext cx="8275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Criar uma base de testes com mapas em tamanhos</a:t>
            </a:r>
            <a:endParaRPr lang="pt-BR" sz="2400" dirty="0"/>
          </a:p>
          <a:p>
            <a:pPr lvl="1"/>
            <a:r>
              <a:rPr lang="pt-BR" sz="2400" dirty="0"/>
              <a:t> </a:t>
            </a:r>
            <a:r>
              <a:rPr lang="pt-BR" sz="2400" dirty="0" smtClean="0"/>
              <a:t>padrões diferentes.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Implementar o Algoritmo A*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Aplicar um modelo de paralelização de AG.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Combinar o modelo paralelo com o de busca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Mensurar os resultados</a:t>
            </a:r>
            <a:endParaRPr lang="pt-BR" sz="2400" dirty="0" smtClean="0"/>
          </a:p>
        </p:txBody>
      </p:sp>
      <p:sp>
        <p:nvSpPr>
          <p:cNvPr id="3" name="Retângulo 2"/>
          <p:cNvSpPr/>
          <p:nvPr/>
        </p:nvSpPr>
        <p:spPr>
          <a:xfrm>
            <a:off x="510538" y="1617636"/>
            <a:ext cx="84963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300" dirty="0" smtClean="0"/>
              <a:t>Verificar </a:t>
            </a:r>
            <a:r>
              <a:rPr lang="pt-BR" sz="2300" dirty="0"/>
              <a:t>a aplicabilidade de paralelismo de AG para melhoria de precisão em busca heurística de </a:t>
            </a:r>
            <a:r>
              <a:rPr lang="pt-BR" sz="2300" dirty="0" smtClean="0"/>
              <a:t>caminhos.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4724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modelo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pic>
        <p:nvPicPr>
          <p:cNvPr id="5" name="Picture 2" descr="C:\Users\telesl\Desktop\gastarpa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92" y="1468498"/>
            <a:ext cx="7038149" cy="492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Fatia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4817</TotalTime>
  <Words>967</Words>
  <Application>Microsoft Office PowerPoint</Application>
  <PresentationFormat>Widescreen</PresentationFormat>
  <Paragraphs>210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Fatia</vt:lpstr>
      <vt:lpstr>Uma abordagem sobre a utilização  de paralelismo em algoritmos genéticos aplicados em busca heurística de caminhoS  junho/2016</vt:lpstr>
      <vt:lpstr>busca de caminho</vt:lpstr>
      <vt:lpstr>Algoritmo A*</vt:lpstr>
      <vt:lpstr>Algoritmo A*</vt:lpstr>
      <vt:lpstr>Algoritmo Genético</vt:lpstr>
      <vt:lpstr>Algoritmo Genético Paralelo</vt:lpstr>
      <vt:lpstr>algoritmo genético com o A*</vt:lpstr>
      <vt:lpstr>Objetivos</vt:lpstr>
      <vt:lpstr>O modelo</vt:lpstr>
      <vt:lpstr>Disciplinas QUE contribuíram</vt:lpstr>
      <vt:lpstr>Referencias</vt:lpstr>
      <vt:lpstr>Agradecimentos</vt:lpstr>
      <vt:lpstr>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abordagem de redes neurais artificiais para sistemas de detecção e prevenção de intrusão</dc:title>
  <dc:creator>Usuário do Microsoft Office</dc:creator>
  <cp:lastModifiedBy>LUCAS TELES AGOSTINHO</cp:lastModifiedBy>
  <cp:revision>76</cp:revision>
  <dcterms:created xsi:type="dcterms:W3CDTF">2015-06-13T14:44:39Z</dcterms:created>
  <dcterms:modified xsi:type="dcterms:W3CDTF">2016-06-11T00:52:29Z</dcterms:modified>
</cp:coreProperties>
</file>