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7" r:id="rId4"/>
    <p:sldId id="268" r:id="rId5"/>
    <p:sldId id="259" r:id="rId6"/>
    <p:sldId id="262" r:id="rId7"/>
    <p:sldId id="267" r:id="rId8"/>
    <p:sldId id="264" r:id="rId9"/>
    <p:sldId id="266" r:id="rId10"/>
    <p:sldId id="261" r:id="rId11"/>
    <p:sldId id="263" r:id="rId12"/>
    <p:sldId id="265" r:id="rId13"/>
  </p:sldIdLst>
  <p:sldSz cx="12192000" cy="6858000"/>
  <p:notesSz cx="6858000" cy="134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E6CC7-91B4-4916-B55E-247393AD2B87}" v="119" dt="2018-12-03T00:10:39.260"/>
    <p1510:client id="{CAA836CC-ECE6-4BE6-93FF-A7DCD7EC62A1}" v="1036" dt="2018-12-03T01:40:12.938"/>
    <p1510:client id="{6DC466C7-7D8E-95CC-AD6E-946ACA671DB7}" v="88" dt="2018-12-03T01:21:51.033"/>
    <p1510:client id="{B3CC781F-0B9E-0232-5185-CA08AD98D313}" v="3" dt="2018-12-03T13:38:42.819"/>
    <p1510:client id="{434294B9-2DB7-F45D-1673-D9CDEEB2AF4C}" v="105" dt="2018-12-03T13:53:08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f7e6ed00485dd0948d99c6026405f0af2db3418ff10a439483e18ce8fa625ecd::" providerId="AD" clId="Web-{B3CC781F-0B9E-0232-5185-CA08AD98D313}"/>
    <pc:docChg chg="modSld">
      <pc:chgData name="Guest User" userId="S::urn:spo:anon#f7e6ed00485dd0948d99c6026405f0af2db3418ff10a439483e18ce8fa625ecd::" providerId="AD" clId="Web-{B3CC781F-0B9E-0232-5185-CA08AD98D313}" dt="2018-12-03T13:49:41.883" v="33"/>
      <pc:docMkLst>
        <pc:docMk/>
      </pc:docMkLst>
      <pc:sldChg chg="modSp modNotes">
        <pc:chgData name="Guest User" userId="S::urn:spo:anon#f7e6ed00485dd0948d99c6026405f0af2db3418ff10a439483e18ce8fa625ecd::" providerId="AD" clId="Web-{B3CC781F-0B9E-0232-5185-CA08AD98D313}" dt="2018-12-03T13:43:55.335" v="8"/>
        <pc:sldMkLst>
          <pc:docMk/>
          <pc:sldMk cId="1661861092" sldId="257"/>
        </pc:sldMkLst>
        <pc:spChg chg="mod">
          <ac:chgData name="Guest User" userId="S::urn:spo:anon#f7e6ed00485dd0948d99c6026405f0af2db3418ff10a439483e18ce8fa625ecd::" providerId="AD" clId="Web-{B3CC781F-0B9E-0232-5185-CA08AD98D313}" dt="2018-12-03T13:38:42.819" v="4" actId="20577"/>
          <ac:spMkLst>
            <pc:docMk/>
            <pc:sldMk cId="1661861092" sldId="257"/>
            <ac:spMk id="3" creationId="{ED934712-4E8D-4554-9BCE-703BBD0A8C49}"/>
          </ac:spMkLst>
        </pc:spChg>
      </pc:sldChg>
      <pc:sldChg chg="modNotes">
        <pc:chgData name="Guest User" userId="S::urn:spo:anon#f7e6ed00485dd0948d99c6026405f0af2db3418ff10a439483e18ce8fa625ecd::" providerId="AD" clId="Web-{B3CC781F-0B9E-0232-5185-CA08AD98D313}" dt="2018-12-03T13:49:41.883" v="33"/>
        <pc:sldMkLst>
          <pc:docMk/>
          <pc:sldMk cId="1001414173" sldId="268"/>
        </pc:sldMkLst>
      </pc:sldChg>
    </pc:docChg>
  </pc:docChgLst>
  <pc:docChgLst>
    <pc:chgData name="Guest User" userId="S::urn:spo:anon#f7e6ed00485dd0948d99c6026405f0af2db3418ff10a439483e18ce8fa625ecd::" providerId="AD" clId="Web-{434294B9-2DB7-F45D-1673-D9CDEEB2AF4C}"/>
    <pc:docChg chg="modSld">
      <pc:chgData name="Guest User" userId="S::urn:spo:anon#f7e6ed00485dd0948d99c6026405f0af2db3418ff10a439483e18ce8fa625ecd::" providerId="AD" clId="Web-{434294B9-2DB7-F45D-1673-D9CDEEB2AF4C}" dt="2018-12-03T14:59:36.179" v="319"/>
      <pc:docMkLst>
        <pc:docMk/>
      </pc:docMkLst>
      <pc:sldChg chg="modSp">
        <pc:chgData name="Guest User" userId="S::urn:spo:anon#f7e6ed00485dd0948d99c6026405f0af2db3418ff10a439483e18ce8fa625ecd::" providerId="AD" clId="Web-{434294B9-2DB7-F45D-1673-D9CDEEB2AF4C}" dt="2018-12-03T13:49:19.207" v="144" actId="20577"/>
        <pc:sldMkLst>
          <pc:docMk/>
          <pc:sldMk cId="109857222" sldId="256"/>
        </pc:sldMkLst>
        <pc:spChg chg="mod">
          <ac:chgData name="Guest User" userId="S::urn:spo:anon#f7e6ed00485dd0948d99c6026405f0af2db3418ff10a439483e18ce8fa625ecd::" providerId="AD" clId="Web-{434294B9-2DB7-F45D-1673-D9CDEEB2AF4C}" dt="2018-12-03T13:49:19.207" v="14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Guest User" userId="S::urn:spo:anon#f7e6ed00485dd0948d99c6026405f0af2db3418ff10a439483e18ce8fa625ecd::" providerId="AD" clId="Web-{434294B9-2DB7-F45D-1673-D9CDEEB2AF4C}" dt="2018-12-03T14:59:36.179" v="319"/>
        <pc:sldMkLst>
          <pc:docMk/>
          <pc:sldMk cId="1661861092" sldId="257"/>
        </pc:sldMkLst>
        <pc:spChg chg="mod">
          <ac:chgData name="Guest User" userId="S::urn:spo:anon#f7e6ed00485dd0948d99c6026405f0af2db3418ff10a439483e18ce8fa625ecd::" providerId="AD" clId="Web-{434294B9-2DB7-F45D-1673-D9CDEEB2AF4C}" dt="2018-12-03T13:51:33.613" v="254" actId="20577"/>
          <ac:spMkLst>
            <pc:docMk/>
            <pc:sldMk cId="1661861092" sldId="257"/>
            <ac:spMk id="3" creationId="{ED934712-4E8D-4554-9BCE-703BBD0A8C49}"/>
          </ac:spMkLst>
        </pc:spChg>
      </pc:sldChg>
      <pc:sldChg chg="modSp">
        <pc:chgData name="Guest User" userId="S::urn:spo:anon#f7e6ed00485dd0948d99c6026405f0af2db3418ff10a439483e18ce8fa625ecd::" providerId="AD" clId="Web-{434294B9-2DB7-F45D-1673-D9CDEEB2AF4C}" dt="2018-12-03T13:51:45.926" v="262" actId="20577"/>
        <pc:sldMkLst>
          <pc:docMk/>
          <pc:sldMk cId="2210975904" sldId="259"/>
        </pc:sldMkLst>
        <pc:spChg chg="mod">
          <ac:chgData name="Guest User" userId="S::urn:spo:anon#f7e6ed00485dd0948d99c6026405f0af2db3418ff10a439483e18ce8fa625ecd::" providerId="AD" clId="Web-{434294B9-2DB7-F45D-1673-D9CDEEB2AF4C}" dt="2018-12-03T13:51:45.926" v="262" actId="20577"/>
          <ac:spMkLst>
            <pc:docMk/>
            <pc:sldMk cId="2210975904" sldId="259"/>
            <ac:spMk id="3" creationId="{6859996F-6464-4D4A-93CB-A55C3F47AD51}"/>
          </ac:spMkLst>
        </pc:spChg>
      </pc:sldChg>
      <pc:sldChg chg="modSp">
        <pc:chgData name="Guest User" userId="S::urn:spo:anon#f7e6ed00485dd0948d99c6026405f0af2db3418ff10a439483e18ce8fa625ecd::" providerId="AD" clId="Web-{434294B9-2DB7-F45D-1673-D9CDEEB2AF4C}" dt="2018-12-03T13:49:48.207" v="196" actId="20577"/>
        <pc:sldMkLst>
          <pc:docMk/>
          <pc:sldMk cId="594317934" sldId="260"/>
        </pc:sldMkLst>
        <pc:spChg chg="mod">
          <ac:chgData name="Guest User" userId="S::urn:spo:anon#f7e6ed00485dd0948d99c6026405f0af2db3418ff10a439483e18ce8fa625ecd::" providerId="AD" clId="Web-{434294B9-2DB7-F45D-1673-D9CDEEB2AF4C}" dt="2018-12-03T13:49:48.207" v="196" actId="20577"/>
          <ac:spMkLst>
            <pc:docMk/>
            <pc:sldMk cId="594317934" sldId="260"/>
            <ac:spMk id="3" creationId="{F7F43781-4836-47E7-92EC-4EC6AA401708}"/>
          </ac:spMkLst>
        </pc:spChg>
      </pc:sldChg>
      <pc:sldChg chg="modSp modNotes">
        <pc:chgData name="Guest User" userId="S::urn:spo:anon#f7e6ed00485dd0948d99c6026405f0af2db3418ff10a439483e18ce8fa625ecd::" providerId="AD" clId="Web-{434294B9-2DB7-F45D-1673-D9CDEEB2AF4C}" dt="2018-12-03T14:59:21.366" v="318"/>
        <pc:sldMkLst>
          <pc:docMk/>
          <pc:sldMk cId="2663489758" sldId="261"/>
        </pc:sldMkLst>
        <pc:spChg chg="mod">
          <ac:chgData name="Guest User" userId="S::urn:spo:anon#f7e6ed00485dd0948d99c6026405f0af2db3418ff10a439483e18ce8fa625ecd::" providerId="AD" clId="Web-{434294B9-2DB7-F45D-1673-D9CDEEB2AF4C}" dt="2018-12-03T13:52:06.176" v="272" actId="20577"/>
          <ac:spMkLst>
            <pc:docMk/>
            <pc:sldMk cId="2663489758" sldId="261"/>
            <ac:spMk id="3" creationId="{80184F55-5CA3-4307-9A73-CEA6DABB7F0B}"/>
          </ac:spMkLst>
        </pc:spChg>
      </pc:sldChg>
      <pc:sldChg chg="modSp">
        <pc:chgData name="Guest User" userId="S::urn:spo:anon#f7e6ed00485dd0948d99c6026405f0af2db3418ff10a439483e18ce8fa625ecd::" providerId="AD" clId="Web-{434294B9-2DB7-F45D-1673-D9CDEEB2AF4C}" dt="2018-12-03T13:51:52.895" v="266" actId="20577"/>
        <pc:sldMkLst>
          <pc:docMk/>
          <pc:sldMk cId="695158516" sldId="262"/>
        </pc:sldMkLst>
        <pc:spChg chg="mod">
          <ac:chgData name="Guest User" userId="S::urn:spo:anon#f7e6ed00485dd0948d99c6026405f0af2db3418ff10a439483e18ce8fa625ecd::" providerId="AD" clId="Web-{434294B9-2DB7-F45D-1673-D9CDEEB2AF4C}" dt="2018-12-03T13:51:52.895" v="266" actId="20577"/>
          <ac:spMkLst>
            <pc:docMk/>
            <pc:sldMk cId="695158516" sldId="262"/>
            <ac:spMk id="3" creationId="{EEF8CDDF-E19B-4483-980A-6450A4167F2C}"/>
          </ac:spMkLst>
        </pc:spChg>
      </pc:sldChg>
      <pc:sldChg chg="modSp modNotes">
        <pc:chgData name="Guest User" userId="S::urn:spo:anon#f7e6ed00485dd0948d99c6026405f0af2db3418ff10a439483e18ce8fa625ecd::" providerId="AD" clId="Web-{434294B9-2DB7-F45D-1673-D9CDEEB2AF4C}" dt="2018-12-03T14:59:18.772" v="317"/>
        <pc:sldMkLst>
          <pc:docMk/>
          <pc:sldMk cId="1598334109" sldId="263"/>
        </pc:sldMkLst>
        <pc:spChg chg="mod">
          <ac:chgData name="Guest User" userId="S::urn:spo:anon#f7e6ed00485dd0948d99c6026405f0af2db3418ff10a439483e18ce8fa625ecd::" providerId="AD" clId="Web-{434294B9-2DB7-F45D-1673-D9CDEEB2AF4C}" dt="2018-12-03T13:52:10.504" v="274" actId="20577"/>
          <ac:spMkLst>
            <pc:docMk/>
            <pc:sldMk cId="1598334109" sldId="263"/>
            <ac:spMk id="3" creationId="{E9A04A92-F667-4047-9468-3965EF302090}"/>
          </ac:spMkLst>
        </pc:spChg>
      </pc:sldChg>
      <pc:sldChg chg="modSp">
        <pc:chgData name="Guest User" userId="S::urn:spo:anon#f7e6ed00485dd0948d99c6026405f0af2db3418ff10a439483e18ce8fa625ecd::" providerId="AD" clId="Web-{434294B9-2DB7-F45D-1673-D9CDEEB2AF4C}" dt="2018-12-03T13:52:25.848" v="287" actId="20577"/>
        <pc:sldMkLst>
          <pc:docMk/>
          <pc:sldMk cId="3715223204" sldId="265"/>
        </pc:sldMkLst>
        <pc:spChg chg="mod">
          <ac:chgData name="Guest User" userId="S::urn:spo:anon#f7e6ed00485dd0948d99c6026405f0af2db3418ff10a439483e18ce8fa625ecd::" providerId="AD" clId="Web-{434294B9-2DB7-F45D-1673-D9CDEEB2AF4C}" dt="2018-12-03T13:52:25.848" v="287" actId="20577"/>
          <ac:spMkLst>
            <pc:docMk/>
            <pc:sldMk cId="3715223204" sldId="265"/>
            <ac:spMk id="3" creationId="{8E73B291-7753-4654-99D7-98B27546823C}"/>
          </ac:spMkLst>
        </pc:spChg>
      </pc:sldChg>
      <pc:sldChg chg="modSp">
        <pc:chgData name="Guest User" userId="S::urn:spo:anon#f7e6ed00485dd0948d99c6026405f0af2db3418ff10a439483e18ce8fa625ecd::" providerId="AD" clId="Web-{434294B9-2DB7-F45D-1673-D9CDEEB2AF4C}" dt="2018-12-03T13:53:08.129" v="289" actId="1076"/>
        <pc:sldMkLst>
          <pc:docMk/>
          <pc:sldMk cId="1001414173" sldId="268"/>
        </pc:sldMkLst>
        <pc:spChg chg="mod">
          <ac:chgData name="Guest User" userId="S::urn:spo:anon#f7e6ed00485dd0948d99c6026405f0af2db3418ff10a439483e18ce8fa625ecd::" providerId="AD" clId="Web-{434294B9-2DB7-F45D-1673-D9CDEEB2AF4C}" dt="2018-12-03T13:53:08.129" v="289" actId="1076"/>
          <ac:spMkLst>
            <pc:docMk/>
            <pc:sldMk cId="1001414173" sldId="268"/>
            <ac:spMk id="3" creationId="{342028FB-4826-4366-89D8-0D62D8FE66E5}"/>
          </ac:spMkLst>
        </pc:spChg>
      </pc:sldChg>
    </pc:docChg>
  </pc:docChgLst>
  <pc:docChgLst>
    <pc:chgData name="Detne,Sangeetha" userId="S::s530668@nwmissouri.edu::052e8a22-bfe8-4949-9961-59c9bdfd6642" providerId="AD" clId="Web-{6DC466C7-7D8E-95CC-AD6E-946ACA671DB7}"/>
    <pc:docChg chg="modSld">
      <pc:chgData name="Detne,Sangeetha" userId="S::s530668@nwmissouri.edu::052e8a22-bfe8-4949-9961-59c9bdfd6642" providerId="AD" clId="Web-{6DC466C7-7D8E-95CC-AD6E-946ACA671DB7}" dt="2018-12-03T03:00:12.134" v="429"/>
      <pc:docMkLst>
        <pc:docMk/>
      </pc:docMkLst>
      <pc:sldChg chg="modSp">
        <pc:chgData name="Detne,Sangeetha" userId="S::s530668@nwmissouri.edu::052e8a22-bfe8-4949-9961-59c9bdfd6642" providerId="AD" clId="Web-{6DC466C7-7D8E-95CC-AD6E-946ACA671DB7}" dt="2018-12-03T01:21:51.033" v="174" actId="20577"/>
        <pc:sldMkLst>
          <pc:docMk/>
          <pc:sldMk cId="109857222" sldId="256"/>
        </pc:sldMkLst>
        <pc:spChg chg="mod">
          <ac:chgData name="Detne,Sangeetha" userId="S::s530668@nwmissouri.edu::052e8a22-bfe8-4949-9961-59c9bdfd6642" providerId="AD" clId="Web-{6DC466C7-7D8E-95CC-AD6E-946ACA671DB7}" dt="2018-12-03T01:21:39.096" v="15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tne,Sangeetha" userId="S::s530668@nwmissouri.edu::052e8a22-bfe8-4949-9961-59c9bdfd6642" providerId="AD" clId="Web-{6DC466C7-7D8E-95CC-AD6E-946ACA671DB7}" dt="2018-12-03T01:21:51.033" v="1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Detne,Sangeetha" userId="S::s530668@nwmissouri.edu::052e8a22-bfe8-4949-9961-59c9bdfd6642" providerId="AD" clId="Web-{6DC466C7-7D8E-95CC-AD6E-946ACA671DB7}" dt="2018-12-03T02:24:59.557" v="338" actId="20577"/>
        <pc:sldMkLst>
          <pc:docMk/>
          <pc:sldMk cId="1661861092" sldId="257"/>
        </pc:sldMkLst>
        <pc:spChg chg="add mod">
          <ac:chgData name="Detne,Sangeetha" userId="S::s530668@nwmissouri.edu::052e8a22-bfe8-4949-9961-59c9bdfd6642" providerId="AD" clId="Web-{6DC466C7-7D8E-95CC-AD6E-946ACA671DB7}" dt="2018-12-03T02:24:59.557" v="338" actId="20577"/>
          <ac:spMkLst>
            <pc:docMk/>
            <pc:sldMk cId="1661861092" sldId="257"/>
            <ac:spMk id="4" creationId="{1DE8F105-41A4-44EF-A068-B49D2ADD9511}"/>
          </ac:spMkLst>
        </pc:spChg>
      </pc:sldChg>
      <pc:sldChg chg="addSp modSp">
        <pc:chgData name="Detne,Sangeetha" userId="S::s530668@nwmissouri.edu::052e8a22-bfe8-4949-9961-59c9bdfd6642" providerId="AD" clId="Web-{6DC466C7-7D8E-95CC-AD6E-946ACA671DB7}" dt="2018-12-03T02:24:00.636" v="316" actId="20577"/>
        <pc:sldMkLst>
          <pc:docMk/>
          <pc:sldMk cId="2210975904" sldId="259"/>
        </pc:sldMkLst>
        <pc:spChg chg="add mod">
          <ac:chgData name="Detne,Sangeetha" userId="S::s530668@nwmissouri.edu::052e8a22-bfe8-4949-9961-59c9bdfd6642" providerId="AD" clId="Web-{6DC466C7-7D8E-95CC-AD6E-946ACA671DB7}" dt="2018-12-03T02:24:00.636" v="316" actId="20577"/>
          <ac:spMkLst>
            <pc:docMk/>
            <pc:sldMk cId="2210975904" sldId="259"/>
            <ac:spMk id="4" creationId="{77F2D7BB-E4D4-424F-A119-D2DED199589C}"/>
          </ac:spMkLst>
        </pc:spChg>
      </pc:sldChg>
      <pc:sldChg chg="modSp">
        <pc:chgData name="Detne,Sangeetha" userId="S::s530668@nwmissouri.edu::052e8a22-bfe8-4949-9961-59c9bdfd6642" providerId="AD" clId="Web-{6DC466C7-7D8E-95CC-AD6E-946ACA671DB7}" dt="2018-12-03T01:19:08.767" v="122" actId="20577"/>
        <pc:sldMkLst>
          <pc:docMk/>
          <pc:sldMk cId="594317934" sldId="260"/>
        </pc:sldMkLst>
        <pc:spChg chg="mod">
          <ac:chgData name="Detne,Sangeetha" userId="S::s530668@nwmissouri.edu::052e8a22-bfe8-4949-9961-59c9bdfd6642" providerId="AD" clId="Web-{6DC466C7-7D8E-95CC-AD6E-946ACA671DB7}" dt="2018-12-03T01:19:08.767" v="122" actId="20577"/>
          <ac:spMkLst>
            <pc:docMk/>
            <pc:sldMk cId="594317934" sldId="260"/>
            <ac:spMk id="3" creationId="{F7F43781-4836-47E7-92EC-4EC6AA401708}"/>
          </ac:spMkLst>
        </pc:spChg>
      </pc:sldChg>
      <pc:sldChg chg="addSp modSp">
        <pc:chgData name="Detne,Sangeetha" userId="S::s530668@nwmissouri.edu::052e8a22-bfe8-4949-9961-59c9bdfd6642" providerId="AD" clId="Web-{6DC466C7-7D8E-95CC-AD6E-946ACA671DB7}" dt="2018-12-03T02:23:30.589" v="295" actId="20577"/>
        <pc:sldMkLst>
          <pc:docMk/>
          <pc:sldMk cId="695158516" sldId="262"/>
        </pc:sldMkLst>
        <pc:spChg chg="mod">
          <ac:chgData name="Detne,Sangeetha" userId="S::s530668@nwmissouri.edu::052e8a22-bfe8-4949-9961-59c9bdfd6642" providerId="AD" clId="Web-{6DC466C7-7D8E-95CC-AD6E-946ACA671DB7}" dt="2018-12-03T02:19:54.945" v="211" actId="20577"/>
          <ac:spMkLst>
            <pc:docMk/>
            <pc:sldMk cId="695158516" sldId="262"/>
            <ac:spMk id="3" creationId="{EEF8CDDF-E19B-4483-980A-6450A4167F2C}"/>
          </ac:spMkLst>
        </pc:spChg>
        <pc:spChg chg="add mod">
          <ac:chgData name="Detne,Sangeetha" userId="S::s530668@nwmissouri.edu::052e8a22-bfe8-4949-9961-59c9bdfd6642" providerId="AD" clId="Web-{6DC466C7-7D8E-95CC-AD6E-946ACA671DB7}" dt="2018-12-03T02:23:30.589" v="295" actId="20577"/>
          <ac:spMkLst>
            <pc:docMk/>
            <pc:sldMk cId="695158516" sldId="262"/>
            <ac:spMk id="4" creationId="{F3C60827-C931-48AB-8101-AFF4B4411E0E}"/>
          </ac:spMkLst>
        </pc:spChg>
      </pc:sldChg>
      <pc:sldChg chg="addSp modSp">
        <pc:chgData name="Detne,Sangeetha" userId="S::s530668@nwmissouri.edu::052e8a22-bfe8-4949-9961-59c9bdfd6642" providerId="AD" clId="Web-{6DC466C7-7D8E-95CC-AD6E-946ACA671DB7}" dt="2018-12-03T02:22:27.179" v="248" actId="20577"/>
        <pc:sldMkLst>
          <pc:docMk/>
          <pc:sldMk cId="3450096744" sldId="264"/>
        </pc:sldMkLst>
        <pc:spChg chg="mod">
          <ac:chgData name="Detne,Sangeetha" userId="S::s530668@nwmissouri.edu::052e8a22-bfe8-4949-9961-59c9bdfd6642" providerId="AD" clId="Web-{6DC466C7-7D8E-95CC-AD6E-946ACA671DB7}" dt="2018-12-03T01:21:26.643" v="144" actId="20577"/>
          <ac:spMkLst>
            <pc:docMk/>
            <pc:sldMk cId="3450096744" sldId="264"/>
            <ac:spMk id="2" creationId="{39E16A56-B5B4-4DA5-8060-9D1F8295C218}"/>
          </ac:spMkLst>
        </pc:spChg>
        <pc:spChg chg="mod">
          <ac:chgData name="Detne,Sangeetha" userId="S::s530668@nwmissouri.edu::052e8a22-bfe8-4949-9961-59c9bdfd6642" providerId="AD" clId="Web-{6DC466C7-7D8E-95CC-AD6E-946ACA671DB7}" dt="2018-12-03T02:22:06.945" v="235" actId="20577"/>
          <ac:spMkLst>
            <pc:docMk/>
            <pc:sldMk cId="3450096744" sldId="264"/>
            <ac:spMk id="3" creationId="{72C6E4F2-5EE1-4994-ADAD-E5461F1404B9}"/>
          </ac:spMkLst>
        </pc:spChg>
        <pc:spChg chg="add mod">
          <ac:chgData name="Detne,Sangeetha" userId="S::s530668@nwmissouri.edu::052e8a22-bfe8-4949-9961-59c9bdfd6642" providerId="AD" clId="Web-{6DC466C7-7D8E-95CC-AD6E-946ACA671DB7}" dt="2018-12-03T02:22:27.179" v="248" actId="20577"/>
          <ac:spMkLst>
            <pc:docMk/>
            <pc:sldMk cId="3450096744" sldId="264"/>
            <ac:spMk id="4" creationId="{E3999AA9-F2E5-45E6-81A3-191E41FF69BF}"/>
          </ac:spMkLst>
        </pc:spChg>
      </pc:sldChg>
      <pc:sldChg chg="addSp modSp modNotes">
        <pc:chgData name="Detne,Sangeetha" userId="S::s530668@nwmissouri.edu::052e8a22-bfe8-4949-9961-59c9bdfd6642" providerId="AD" clId="Web-{6DC466C7-7D8E-95CC-AD6E-946ACA671DB7}" dt="2018-12-03T03:00:12.134" v="429"/>
        <pc:sldMkLst>
          <pc:docMk/>
          <pc:sldMk cId="1099730886" sldId="266"/>
        </pc:sldMkLst>
        <pc:spChg chg="mod">
          <ac:chgData name="Detne,Sangeetha" userId="S::s530668@nwmissouri.edu::052e8a22-bfe8-4949-9961-59c9bdfd6642" providerId="AD" clId="Web-{6DC466C7-7D8E-95CC-AD6E-946ACA671DB7}" dt="2018-12-03T02:38:39.901" v="402" actId="20577"/>
          <ac:spMkLst>
            <pc:docMk/>
            <pc:sldMk cId="1099730886" sldId="266"/>
            <ac:spMk id="3" creationId="{00067D3A-CA7F-4BAE-8839-21BCF12863C1}"/>
          </ac:spMkLst>
        </pc:spChg>
        <pc:spChg chg="add mod">
          <ac:chgData name="Detne,Sangeetha" userId="S::s530668@nwmissouri.edu::052e8a22-bfe8-4949-9961-59c9bdfd6642" providerId="AD" clId="Web-{6DC466C7-7D8E-95CC-AD6E-946ACA671DB7}" dt="2018-12-03T02:21:41.492" v="229" actId="20577"/>
          <ac:spMkLst>
            <pc:docMk/>
            <pc:sldMk cId="1099730886" sldId="266"/>
            <ac:spMk id="4" creationId="{E335E0BD-51A7-435D-9397-AA7885FD5F67}"/>
          </ac:spMkLst>
        </pc:spChg>
      </pc:sldChg>
      <pc:sldChg chg="addSp delSp modSp">
        <pc:chgData name="Detne,Sangeetha" userId="S::s530668@nwmissouri.edu::052e8a22-bfe8-4949-9961-59c9bdfd6642" providerId="AD" clId="Web-{6DC466C7-7D8E-95CC-AD6E-946ACA671DB7}" dt="2018-12-03T02:28:20.698" v="376" actId="1076"/>
        <pc:sldMkLst>
          <pc:docMk/>
          <pc:sldMk cId="1852724404" sldId="267"/>
        </pc:sldMkLst>
        <pc:spChg chg="del">
          <ac:chgData name="Detne,Sangeetha" userId="S::s530668@nwmissouri.edu::052e8a22-bfe8-4949-9961-59c9bdfd6642" providerId="AD" clId="Web-{6DC466C7-7D8E-95CC-AD6E-946ACA671DB7}" dt="2018-12-03T02:26:49.307" v="363"/>
          <ac:spMkLst>
            <pc:docMk/>
            <pc:sldMk cId="1852724404" sldId="267"/>
            <ac:spMk id="3" creationId="{085A26BD-6D1A-4BCB-94CE-40EE380C17F9}"/>
          </ac:spMkLst>
        </pc:spChg>
        <pc:spChg chg="add mod">
          <ac:chgData name="Detne,Sangeetha" userId="S::s530668@nwmissouri.edu::052e8a22-bfe8-4949-9961-59c9bdfd6642" providerId="AD" clId="Web-{6DC466C7-7D8E-95CC-AD6E-946ACA671DB7}" dt="2018-12-03T02:23:01.542" v="274" actId="20577"/>
          <ac:spMkLst>
            <pc:docMk/>
            <pc:sldMk cId="1852724404" sldId="267"/>
            <ac:spMk id="4" creationId="{788C3437-4E96-4BD8-90C7-CAF71CF6041B}"/>
          </ac:spMkLst>
        </pc:spChg>
        <pc:spChg chg="add mod">
          <ac:chgData name="Detne,Sangeetha" userId="S::s530668@nwmissouri.edu::052e8a22-bfe8-4949-9961-59c9bdfd6642" providerId="AD" clId="Web-{6DC466C7-7D8E-95CC-AD6E-946ACA671DB7}" dt="2018-12-03T02:28:20.698" v="376" actId="1076"/>
          <ac:spMkLst>
            <pc:docMk/>
            <pc:sldMk cId="1852724404" sldId="267"/>
            <ac:spMk id="7" creationId="{EDAF13A4-D9EF-4F92-B9D3-14684CDF195E}"/>
          </ac:spMkLst>
        </pc:spChg>
        <pc:picChg chg="add mod ord">
          <ac:chgData name="Detne,Sangeetha" userId="S::s530668@nwmissouri.edu::052e8a22-bfe8-4949-9961-59c9bdfd6642" providerId="AD" clId="Web-{6DC466C7-7D8E-95CC-AD6E-946ACA671DB7}" dt="2018-12-03T02:27:01.011" v="367" actId="1076"/>
          <ac:picMkLst>
            <pc:docMk/>
            <pc:sldMk cId="1852724404" sldId="267"/>
            <ac:picMk id="5" creationId="{C413E5EA-A423-4F58-8766-55FC49ED44EF}"/>
          </ac:picMkLst>
        </pc:picChg>
      </pc:sldChg>
      <pc:sldChg chg="addSp modSp">
        <pc:chgData name="Detne,Sangeetha" userId="S::s530668@nwmissouri.edu::052e8a22-bfe8-4949-9961-59c9bdfd6642" providerId="AD" clId="Web-{6DC466C7-7D8E-95CC-AD6E-946ACA671DB7}" dt="2018-12-03T02:25:27.354" v="360" actId="20577"/>
        <pc:sldMkLst>
          <pc:docMk/>
          <pc:sldMk cId="1001414173" sldId="268"/>
        </pc:sldMkLst>
        <pc:spChg chg="mod">
          <ac:chgData name="Detne,Sangeetha" userId="S::s530668@nwmissouri.edu::052e8a22-bfe8-4949-9961-59c9bdfd6642" providerId="AD" clId="Web-{6DC466C7-7D8E-95CC-AD6E-946ACA671DB7}" dt="2018-12-03T01:20:06.408" v="128" actId="20577"/>
          <ac:spMkLst>
            <pc:docMk/>
            <pc:sldMk cId="1001414173" sldId="268"/>
            <ac:spMk id="3" creationId="{342028FB-4826-4366-89D8-0D62D8FE66E5}"/>
          </ac:spMkLst>
        </pc:spChg>
        <pc:spChg chg="add mod">
          <ac:chgData name="Detne,Sangeetha" userId="S::s530668@nwmissouri.edu::052e8a22-bfe8-4949-9961-59c9bdfd6642" providerId="AD" clId="Web-{6DC466C7-7D8E-95CC-AD6E-946ACA671DB7}" dt="2018-12-03T02:25:27.354" v="360" actId="20577"/>
          <ac:spMkLst>
            <pc:docMk/>
            <pc:sldMk cId="1001414173" sldId="268"/>
            <ac:spMk id="4" creationId="{6D14679F-DF0F-4C04-AD52-86F3F1A4F5CB}"/>
          </ac:spMkLst>
        </pc:spChg>
      </pc:sldChg>
    </pc:docChg>
  </pc:docChgLst>
  <pc:docChgLst>
    <pc:chgData name="Guest User" userId="S::urn:spo:anon#f7e6ed00485dd0948d99c6026405f0af2db3418ff10a439483e18ce8fa625ecd::" providerId="AD" clId="Web-{CAA836CC-ECE6-4BE6-93FF-A7DCD7EC62A1}"/>
    <pc:docChg chg="addSld delSld modSld sldOrd">
      <pc:chgData name="Guest User" userId="S::urn:spo:anon#f7e6ed00485dd0948d99c6026405f0af2db3418ff10a439483e18ce8fa625ecd::" providerId="AD" clId="Web-{CAA836CC-ECE6-4BE6-93FF-A7DCD7EC62A1}" dt="2018-12-03T05:02:57.643" v="2647" actId="20577"/>
      <pc:docMkLst>
        <pc:docMk/>
      </pc:docMkLst>
      <pc:sldChg chg="addSp modSp">
        <pc:chgData name="Guest User" userId="S::urn:spo:anon#f7e6ed00485dd0948d99c6026405f0af2db3418ff10a439483e18ce8fa625ecd::" providerId="AD" clId="Web-{CAA836CC-ECE6-4BE6-93FF-A7DCD7EC62A1}" dt="2018-12-03T01:30:54.262" v="2301" actId="1076"/>
        <pc:sldMkLst>
          <pc:docMk/>
          <pc:sldMk cId="109857222" sldId="256"/>
        </pc:sldMkLst>
        <pc:spChg chg="mod">
          <ac:chgData name="Guest User" userId="S::urn:spo:anon#f7e6ed00485dd0948d99c6026405f0af2db3418ff10a439483e18ce8fa625ecd::" providerId="AD" clId="Web-{CAA836CC-ECE6-4BE6-93FF-A7DCD7EC62A1}" dt="2018-12-03T01:30:17.979" v="229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1:28:52.648" v="2214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Guest User" userId="S::urn:spo:anon#f7e6ed00485dd0948d99c6026405f0af2db3418ff10a439483e18ce8fa625ecd::" providerId="AD" clId="Web-{CAA836CC-ECE6-4BE6-93FF-A7DCD7EC62A1}" dt="2018-12-03T01:30:54.262" v="2301" actId="1076"/>
          <ac:picMkLst>
            <pc:docMk/>
            <pc:sldMk cId="109857222" sldId="256"/>
            <ac:picMk id="4" creationId="{56686620-B33C-4FB5-8393-66A3551230F4}"/>
          </ac:picMkLst>
        </pc:picChg>
      </pc:sldChg>
      <pc:sldChg chg="addSp delSp modSp modNotes">
        <pc:chgData name="Guest User" userId="S::urn:spo:anon#f7e6ed00485dd0948d99c6026405f0af2db3418ff10a439483e18ce8fa625ecd::" providerId="AD" clId="Web-{CAA836CC-ECE6-4BE6-93FF-A7DCD7EC62A1}" dt="2018-12-03T01:15:59.229" v="1755"/>
        <pc:sldMkLst>
          <pc:docMk/>
          <pc:sldMk cId="1661861092" sldId="257"/>
        </pc:sldMkLst>
        <pc:spChg chg="mod">
          <ac:chgData name="Guest User" userId="S::urn:spo:anon#f7e6ed00485dd0948d99c6026405f0af2db3418ff10a439483e18ce8fa625ecd::" providerId="AD" clId="Web-{CAA836CC-ECE6-4BE6-93FF-A7DCD7EC62A1}" dt="2018-12-03T00:27:37.545" v="177" actId="20577"/>
          <ac:spMkLst>
            <pc:docMk/>
            <pc:sldMk cId="1661861092" sldId="257"/>
            <ac:spMk id="2" creationId="{01561D5E-7463-4424-BF28-2FEFEFD4E366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0:24:05.928" v="27" actId="20577"/>
          <ac:spMkLst>
            <pc:docMk/>
            <pc:sldMk cId="1661861092" sldId="257"/>
            <ac:spMk id="3" creationId="{ED934712-4E8D-4554-9BCE-703BBD0A8C49}"/>
          </ac:spMkLst>
        </pc:spChg>
        <pc:spChg chg="add del mod">
          <ac:chgData name="Guest User" userId="S::urn:spo:anon#f7e6ed00485dd0948d99c6026405f0af2db3418ff10a439483e18ce8fa625ecd::" providerId="AD" clId="Web-{CAA836CC-ECE6-4BE6-93FF-A7DCD7EC62A1}" dt="2018-12-03T01:15:54.385" v="1754"/>
          <ac:spMkLst>
            <pc:docMk/>
            <pc:sldMk cId="1661861092" sldId="257"/>
            <ac:spMk id="4" creationId="{E5BE3FC7-91FF-4B34-ABA9-ADAF99E33A9F}"/>
          </ac:spMkLst>
        </pc:spChg>
      </pc:sldChg>
      <pc:sldChg chg="modSp">
        <pc:chgData name="Guest User" userId="S::urn:spo:anon#f7e6ed00485dd0948d99c6026405f0af2db3418ff10a439483e18ce8fa625ecd::" providerId="AD" clId="Web-{CAA836CC-ECE6-4BE6-93FF-A7DCD7EC62A1}" dt="2018-12-03T00:35:33.297" v="336" actId="20577"/>
        <pc:sldMkLst>
          <pc:docMk/>
          <pc:sldMk cId="4058316830" sldId="258"/>
        </pc:sldMkLst>
        <pc:spChg chg="mod">
          <ac:chgData name="Guest User" userId="S::urn:spo:anon#f7e6ed00485dd0948d99c6026405f0af2db3418ff10a439483e18ce8fa625ecd::" providerId="AD" clId="Web-{CAA836CC-ECE6-4BE6-93FF-A7DCD7EC62A1}" dt="2018-12-03T00:33:28.917" v="206" actId="20577"/>
          <ac:spMkLst>
            <pc:docMk/>
            <pc:sldMk cId="4058316830" sldId="258"/>
            <ac:spMk id="2" creationId="{14C63363-C6A3-4EAC-BEDF-DBC1763B1D16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0:35:33.297" v="336" actId="20577"/>
          <ac:spMkLst>
            <pc:docMk/>
            <pc:sldMk cId="4058316830" sldId="258"/>
            <ac:spMk id="3" creationId="{4FDA62C3-8220-42A5-9B89-BE9F42EFAC6F}"/>
          </ac:spMkLst>
        </pc:spChg>
      </pc:sldChg>
      <pc:sldChg chg="modSp">
        <pc:chgData name="Guest User" userId="S::urn:spo:anon#f7e6ed00485dd0948d99c6026405f0af2db3418ff10a439483e18ce8fa625ecd::" providerId="AD" clId="Web-{CAA836CC-ECE6-4BE6-93FF-A7DCD7EC62A1}" dt="2018-12-03T05:01:50.358" v="2630" actId="20577"/>
        <pc:sldMkLst>
          <pc:docMk/>
          <pc:sldMk cId="2210975904" sldId="259"/>
        </pc:sldMkLst>
        <pc:spChg chg="mod">
          <ac:chgData name="Guest User" userId="S::urn:spo:anon#f7e6ed00485dd0948d99c6026405f0af2db3418ff10a439483e18ce8fa625ecd::" providerId="AD" clId="Web-{CAA836CC-ECE6-4BE6-93FF-A7DCD7EC62A1}" dt="2018-12-03T05:01:50.358" v="2630" actId="20577"/>
          <ac:spMkLst>
            <pc:docMk/>
            <pc:sldMk cId="2210975904" sldId="259"/>
            <ac:spMk id="2" creationId="{E8EBD2A3-D47C-4677-96A7-16C42F9D6C01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0:25:49.025" v="106" actId="20577"/>
          <ac:spMkLst>
            <pc:docMk/>
            <pc:sldMk cId="2210975904" sldId="259"/>
            <ac:spMk id="3" creationId="{6859996F-6464-4D4A-93CB-A55C3F47AD51}"/>
          </ac:spMkLst>
        </pc:spChg>
      </pc:sldChg>
      <pc:sldChg chg="modSp new">
        <pc:chgData name="Guest User" userId="S::urn:spo:anon#f7e6ed00485dd0948d99c6026405f0af2db3418ff10a439483e18ce8fa625ecd::" providerId="AD" clId="Web-{CAA836CC-ECE6-4BE6-93FF-A7DCD7EC62A1}" dt="2018-12-03T01:32:11.733" v="2305" actId="14100"/>
        <pc:sldMkLst>
          <pc:docMk/>
          <pc:sldMk cId="594317934" sldId="260"/>
        </pc:sldMkLst>
        <pc:spChg chg="mod">
          <ac:chgData name="Guest User" userId="S::urn:spo:anon#f7e6ed00485dd0948d99c6026405f0af2db3418ff10a439483e18ce8fa625ecd::" providerId="AD" clId="Web-{CAA836CC-ECE6-4BE6-93FF-A7DCD7EC62A1}" dt="2018-12-03T01:21:16.225" v="1794" actId="20577"/>
          <ac:spMkLst>
            <pc:docMk/>
            <pc:sldMk cId="594317934" sldId="260"/>
            <ac:spMk id="2" creationId="{C00C1622-F869-4B42-B123-0A8D5ABE53DB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1:32:11.733" v="2305" actId="14100"/>
          <ac:spMkLst>
            <pc:docMk/>
            <pc:sldMk cId="594317934" sldId="260"/>
            <ac:spMk id="3" creationId="{F7F43781-4836-47E7-92EC-4EC6AA401708}"/>
          </ac:spMkLst>
        </pc:spChg>
      </pc:sldChg>
      <pc:sldChg chg="addSp modSp new modNotes">
        <pc:chgData name="Guest User" userId="S::urn:spo:anon#f7e6ed00485dd0948d99c6026405f0af2db3418ff10a439483e18ce8fa625ecd::" providerId="AD" clId="Web-{CAA836CC-ECE6-4BE6-93FF-A7DCD7EC62A1}" dt="2018-12-03T01:58:27.309" v="2619"/>
        <pc:sldMkLst>
          <pc:docMk/>
          <pc:sldMk cId="2663489758" sldId="261"/>
        </pc:sldMkLst>
        <pc:spChg chg="mod">
          <ac:chgData name="Guest User" userId="S::urn:spo:anon#f7e6ed00485dd0948d99c6026405f0af2db3418ff10a439483e18ce8fa625ecd::" providerId="AD" clId="Web-{CAA836CC-ECE6-4BE6-93FF-A7DCD7EC62A1}" dt="2018-12-03T01:39:43.984" v="2607" actId="20577"/>
          <ac:spMkLst>
            <pc:docMk/>
            <pc:sldMk cId="2663489758" sldId="261"/>
            <ac:spMk id="2" creationId="{9F7B622C-0CA3-4E72-88EB-2D88F8521FF0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0:46:34.681" v="592" actId="20577"/>
          <ac:spMkLst>
            <pc:docMk/>
            <pc:sldMk cId="2663489758" sldId="261"/>
            <ac:spMk id="3" creationId="{80184F55-5CA3-4307-9A73-CEA6DABB7F0B}"/>
          </ac:spMkLst>
        </pc:spChg>
        <pc:spChg chg="add mod">
          <ac:chgData name="Guest User" userId="S::urn:spo:anon#f7e6ed00485dd0948d99c6026405f0af2db3418ff10a439483e18ce8fa625ecd::" providerId="AD" clId="Web-{CAA836CC-ECE6-4BE6-93FF-A7DCD7EC62A1}" dt="2018-12-03T01:27:50.302" v="2159" actId="20577"/>
          <ac:spMkLst>
            <pc:docMk/>
            <pc:sldMk cId="2663489758" sldId="261"/>
            <ac:spMk id="4" creationId="{B4914DCE-A460-4F25-85B6-AC7787128ABA}"/>
          </ac:spMkLst>
        </pc:spChg>
      </pc:sldChg>
      <pc:sldChg chg="modSp new del">
        <pc:chgData name="Guest User" userId="S::urn:spo:anon#f7e6ed00485dd0948d99c6026405f0af2db3418ff10a439483e18ce8fa625ecd::" providerId="AD" clId="Web-{CAA836CC-ECE6-4BE6-93FF-A7DCD7EC62A1}" dt="2018-12-03T00:35:40.109" v="341"/>
        <pc:sldMkLst>
          <pc:docMk/>
          <pc:sldMk cId="3384688604" sldId="261"/>
        </pc:sldMkLst>
        <pc:spChg chg="mod">
          <ac:chgData name="Guest User" userId="S::urn:spo:anon#f7e6ed00485dd0948d99c6026405f0af2db3418ff10a439483e18ce8fa625ecd::" providerId="AD" clId="Web-{CAA836CC-ECE6-4BE6-93FF-A7DCD7EC62A1}" dt="2018-12-03T00:26:46.434" v="131" actId="20577"/>
          <ac:spMkLst>
            <pc:docMk/>
            <pc:sldMk cId="3384688604" sldId="261"/>
            <ac:spMk id="2" creationId="{48075162-966F-471B-9FAA-30B8271048C7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0:35:37.953" v="338" actId="20577"/>
          <ac:spMkLst>
            <pc:docMk/>
            <pc:sldMk cId="3384688604" sldId="261"/>
            <ac:spMk id="3" creationId="{720B5585-DACC-4F88-9CEB-ED08F9D7041C}"/>
          </ac:spMkLst>
        </pc:spChg>
      </pc:sldChg>
      <pc:sldChg chg="modSp new">
        <pc:chgData name="Guest User" userId="S::urn:spo:anon#f7e6ed00485dd0948d99c6026405f0af2db3418ff10a439483e18ce8fa625ecd::" providerId="AD" clId="Web-{CAA836CC-ECE6-4BE6-93FF-A7DCD7EC62A1}" dt="2018-12-03T05:02:08.594" v="2635" actId="20577"/>
        <pc:sldMkLst>
          <pc:docMk/>
          <pc:sldMk cId="695158516" sldId="262"/>
        </pc:sldMkLst>
        <pc:spChg chg="mod">
          <ac:chgData name="Guest User" userId="S::urn:spo:anon#f7e6ed00485dd0948d99c6026405f0af2db3418ff10a439483e18ce8fa625ecd::" providerId="AD" clId="Web-{CAA836CC-ECE6-4BE6-93FF-A7DCD7EC62A1}" dt="2018-12-03T05:02:08.594" v="2635" actId="20577"/>
          <ac:spMkLst>
            <pc:docMk/>
            <pc:sldMk cId="695158516" sldId="262"/>
            <ac:spMk id="2" creationId="{841A7C36-FB05-4D0F-9D32-8C2161EEE954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1:33:00.438" v="2352" actId="20577"/>
          <ac:spMkLst>
            <pc:docMk/>
            <pc:sldMk cId="695158516" sldId="262"/>
            <ac:spMk id="3" creationId="{EEF8CDDF-E19B-4483-980A-6450A4167F2C}"/>
          </ac:spMkLst>
        </pc:spChg>
      </pc:sldChg>
      <pc:sldChg chg="addSp modSp new ord modNotes">
        <pc:chgData name="Guest User" userId="S::urn:spo:anon#f7e6ed00485dd0948d99c6026405f0af2db3418ff10a439483e18ce8fa625ecd::" providerId="AD" clId="Web-{CAA836CC-ECE6-4BE6-93FF-A7DCD7EC62A1}" dt="2018-12-03T01:39:40.671" v="2604" actId="20577"/>
        <pc:sldMkLst>
          <pc:docMk/>
          <pc:sldMk cId="1598334109" sldId="263"/>
        </pc:sldMkLst>
        <pc:spChg chg="mod">
          <ac:chgData name="Guest User" userId="S::urn:spo:anon#f7e6ed00485dd0948d99c6026405f0af2db3418ff10a439483e18ce8fa625ecd::" providerId="AD" clId="Web-{CAA836CC-ECE6-4BE6-93FF-A7DCD7EC62A1}" dt="2018-12-03T01:39:40.671" v="2604" actId="20577"/>
          <ac:spMkLst>
            <pc:docMk/>
            <pc:sldMk cId="1598334109" sldId="263"/>
            <ac:spMk id="2" creationId="{27A48CA3-E15E-4FD5-99F6-6F60DDBD574C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0:54:07.838" v="1185" actId="20577"/>
          <ac:spMkLst>
            <pc:docMk/>
            <pc:sldMk cId="1598334109" sldId="263"/>
            <ac:spMk id="3" creationId="{E9A04A92-F667-4047-9468-3965EF302090}"/>
          </ac:spMkLst>
        </pc:spChg>
        <pc:spChg chg="add">
          <ac:chgData name="Guest User" userId="S::urn:spo:anon#f7e6ed00485dd0948d99c6026405f0af2db3418ff10a439483e18ce8fa625ecd::" providerId="AD" clId="Web-{CAA836CC-ECE6-4BE6-93FF-A7DCD7EC62A1}" dt="2018-12-03T01:27:56.365" v="2161"/>
          <ac:spMkLst>
            <pc:docMk/>
            <pc:sldMk cId="1598334109" sldId="263"/>
            <ac:spMk id="5" creationId="{AAFC48AA-2174-4B13-ADDD-4CED4CF5B174}"/>
          </ac:spMkLst>
        </pc:spChg>
      </pc:sldChg>
      <pc:sldChg chg="modSp new ord">
        <pc:chgData name="Guest User" userId="S::urn:spo:anon#f7e6ed00485dd0948d99c6026405f0af2db3418ff10a439483e18ce8fa625ecd::" providerId="AD" clId="Web-{CAA836CC-ECE6-4BE6-93FF-A7DCD7EC62A1}" dt="2018-12-03T05:02:48.033" v="2640" actId="20577"/>
        <pc:sldMkLst>
          <pc:docMk/>
          <pc:sldMk cId="3450096744" sldId="264"/>
        </pc:sldMkLst>
        <pc:spChg chg="mod">
          <ac:chgData name="Guest User" userId="S::urn:spo:anon#f7e6ed00485dd0948d99c6026405f0af2db3418ff10a439483e18ce8fa625ecd::" providerId="AD" clId="Web-{CAA836CC-ECE6-4BE6-93FF-A7DCD7EC62A1}" dt="2018-12-03T05:02:48.033" v="2640" actId="20577"/>
          <ac:spMkLst>
            <pc:docMk/>
            <pc:sldMk cId="3450096744" sldId="264"/>
            <ac:spMk id="2" creationId="{39E16A56-B5B4-4DA5-8060-9D1F8295C218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1:10:17.920" v="1748" actId="20577"/>
          <ac:spMkLst>
            <pc:docMk/>
            <pc:sldMk cId="3450096744" sldId="264"/>
            <ac:spMk id="3" creationId="{72C6E4F2-5EE1-4994-ADAD-E5461F1404B9}"/>
          </ac:spMkLst>
        </pc:spChg>
      </pc:sldChg>
      <pc:sldChg chg="addSp modSp new ord">
        <pc:chgData name="Guest User" userId="S::urn:spo:anon#f7e6ed00485dd0948d99c6026405f0af2db3418ff10a439483e18ce8fa625ecd::" providerId="AD" clId="Web-{CAA836CC-ECE6-4BE6-93FF-A7DCD7EC62A1}" dt="2018-12-03T04:11:37.199" v="2626" actId="20577"/>
        <pc:sldMkLst>
          <pc:docMk/>
          <pc:sldMk cId="3715223204" sldId="265"/>
        </pc:sldMkLst>
        <pc:spChg chg="mod">
          <ac:chgData name="Guest User" userId="S::urn:spo:anon#f7e6ed00485dd0948d99c6026405f0af2db3418ff10a439483e18ce8fa625ecd::" providerId="AD" clId="Web-{CAA836CC-ECE6-4BE6-93FF-A7DCD7EC62A1}" dt="2018-12-03T01:17:56.562" v="1771" actId="20577"/>
          <ac:spMkLst>
            <pc:docMk/>
            <pc:sldMk cId="3715223204" sldId="265"/>
            <ac:spMk id="2" creationId="{B8247D16-EBB7-451D-98F3-0B3CFBF224EB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4:11:37.199" v="2626" actId="20577"/>
          <ac:spMkLst>
            <pc:docMk/>
            <pc:sldMk cId="3715223204" sldId="265"/>
            <ac:spMk id="3" creationId="{8E73B291-7753-4654-99D7-98B27546823C}"/>
          </ac:spMkLst>
        </pc:spChg>
        <pc:spChg chg="add">
          <ac:chgData name="Guest User" userId="S::urn:spo:anon#f7e6ed00485dd0948d99c6026405f0af2db3418ff10a439483e18ce8fa625ecd::" providerId="AD" clId="Web-{CAA836CC-ECE6-4BE6-93FF-A7DCD7EC62A1}" dt="2018-12-03T01:28:00.240" v="2162"/>
          <ac:spMkLst>
            <pc:docMk/>
            <pc:sldMk cId="3715223204" sldId="265"/>
            <ac:spMk id="7" creationId="{618926D5-CAE1-44AE-9990-788A5B510B17}"/>
          </ac:spMkLst>
        </pc:spChg>
        <pc:picChg chg="add mod">
          <ac:chgData name="Guest User" userId="S::urn:spo:anon#f7e6ed00485dd0948d99c6026405f0af2db3418ff10a439483e18ce8fa625ecd::" providerId="AD" clId="Web-{CAA836CC-ECE6-4BE6-93FF-A7DCD7EC62A1}" dt="2018-12-03T01:38:22.528" v="2559" actId="14100"/>
          <ac:picMkLst>
            <pc:docMk/>
            <pc:sldMk cId="3715223204" sldId="265"/>
            <ac:picMk id="4" creationId="{71DEBF68-2BFF-465C-B18B-DC33A054F295}"/>
          </ac:picMkLst>
        </pc:picChg>
      </pc:sldChg>
      <pc:sldChg chg="modSp new ord">
        <pc:chgData name="Guest User" userId="S::urn:spo:anon#f7e6ed00485dd0948d99c6026405f0af2db3418ff10a439483e18ce8fa625ecd::" providerId="AD" clId="Web-{CAA836CC-ECE6-4BE6-93FF-A7DCD7EC62A1}" dt="2018-12-03T05:02:57.361" v="2645" actId="20577"/>
        <pc:sldMkLst>
          <pc:docMk/>
          <pc:sldMk cId="1099730886" sldId="266"/>
        </pc:sldMkLst>
        <pc:spChg chg="mod">
          <ac:chgData name="Guest User" userId="S::urn:spo:anon#f7e6ed00485dd0948d99c6026405f0af2db3418ff10a439483e18ce8fa625ecd::" providerId="AD" clId="Web-{CAA836CC-ECE6-4BE6-93FF-A7DCD7EC62A1}" dt="2018-12-03T05:02:57.361" v="2645" actId="20577"/>
          <ac:spMkLst>
            <pc:docMk/>
            <pc:sldMk cId="1099730886" sldId="266"/>
            <ac:spMk id="2" creationId="{411C63C9-4E36-41EB-8F46-744AC1578ABD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1:16:49.965" v="1758" actId="20577"/>
          <ac:spMkLst>
            <pc:docMk/>
            <pc:sldMk cId="1099730886" sldId="266"/>
            <ac:spMk id="3" creationId="{00067D3A-CA7F-4BAE-8839-21BCF12863C1}"/>
          </ac:spMkLst>
        </pc:spChg>
      </pc:sldChg>
      <pc:sldChg chg="modSp new">
        <pc:chgData name="Guest User" userId="S::urn:spo:anon#f7e6ed00485dd0948d99c6026405f0af2db3418ff10a439483e18ce8fa625ecd::" providerId="AD" clId="Web-{CAA836CC-ECE6-4BE6-93FF-A7DCD7EC62A1}" dt="2018-12-03T00:59:59.210" v="1666" actId="20577"/>
        <pc:sldMkLst>
          <pc:docMk/>
          <pc:sldMk cId="1852724404" sldId="267"/>
        </pc:sldMkLst>
        <pc:spChg chg="mod">
          <ac:chgData name="Guest User" userId="S::urn:spo:anon#f7e6ed00485dd0948d99c6026405f0af2db3418ff10a439483e18ce8fa625ecd::" providerId="AD" clId="Web-{CAA836CC-ECE6-4BE6-93FF-A7DCD7EC62A1}" dt="2018-12-03T00:59:59.210" v="1666" actId="20577"/>
          <ac:spMkLst>
            <pc:docMk/>
            <pc:sldMk cId="1852724404" sldId="267"/>
            <ac:spMk id="2" creationId="{BEB56E4D-3E9F-48A4-884A-C3F80B4FCE58}"/>
          </ac:spMkLst>
        </pc:spChg>
      </pc:sldChg>
      <pc:sldChg chg="modSp new">
        <pc:chgData name="Guest User" userId="S::urn:spo:anon#f7e6ed00485dd0948d99c6026405f0af2db3418ff10a439483e18ce8fa625ecd::" providerId="AD" clId="Web-{CAA836CC-ECE6-4BE6-93FF-A7DCD7EC62A1}" dt="2018-12-03T01:40:12.938" v="2612" actId="20577"/>
        <pc:sldMkLst>
          <pc:docMk/>
          <pc:sldMk cId="1001414173" sldId="268"/>
        </pc:sldMkLst>
        <pc:spChg chg="mod">
          <ac:chgData name="Guest User" userId="S::urn:spo:anon#f7e6ed00485dd0948d99c6026405f0af2db3418ff10a439483e18ce8fa625ecd::" providerId="AD" clId="Web-{CAA836CC-ECE6-4BE6-93FF-A7DCD7EC62A1}" dt="2018-12-03T01:40:12.938" v="2612" actId="20577"/>
          <ac:spMkLst>
            <pc:docMk/>
            <pc:sldMk cId="1001414173" sldId="268"/>
            <ac:spMk id="2" creationId="{F8C86F2B-0739-4EB6-B794-774FB0868F43}"/>
          </ac:spMkLst>
        </pc:spChg>
        <pc:spChg chg="mod">
          <ac:chgData name="Guest User" userId="S::urn:spo:anon#f7e6ed00485dd0948d99c6026405f0af2db3418ff10a439483e18ce8fa625ecd::" providerId="AD" clId="Web-{CAA836CC-ECE6-4BE6-93FF-A7DCD7EC62A1}" dt="2018-12-03T01:32:54.094" v="2348" actId="20577"/>
          <ac:spMkLst>
            <pc:docMk/>
            <pc:sldMk cId="1001414173" sldId="268"/>
            <ac:spMk id="3" creationId="{342028FB-4826-4366-89D8-0D62D8FE66E5}"/>
          </ac:spMkLst>
        </pc:spChg>
      </pc:sldChg>
    </pc:docChg>
  </pc:docChgLst>
  <pc:docChgLst>
    <pc:chgData name="Detne,Sangeetha" userId="S::s530668@nwmissouri.edu::052e8a22-bfe8-4949-9961-59c9bdfd6642" providerId="AD" clId="Web-{95FE6CC7-91B4-4916-B55E-247393AD2B87}"/>
    <pc:docChg chg="addSld delSld modSld">
      <pc:chgData name="Detne,Sangeetha" userId="S::s530668@nwmissouri.edu::052e8a22-bfe8-4949-9961-59c9bdfd6642" providerId="AD" clId="Web-{95FE6CC7-91B4-4916-B55E-247393AD2B87}" dt="2018-12-03T00:49:54.886" v="253"/>
      <pc:docMkLst>
        <pc:docMk/>
      </pc:docMkLst>
      <pc:sldChg chg="modSp">
        <pc:chgData name="Detne,Sangeetha" userId="S::s530668@nwmissouri.edu::052e8a22-bfe8-4949-9961-59c9bdfd6642" providerId="AD" clId="Web-{95FE6CC7-91B4-4916-B55E-247393AD2B87}" dt="2018-12-03T00:10:39.260" v="247" actId="20577"/>
        <pc:sldMkLst>
          <pc:docMk/>
          <pc:sldMk cId="109857222" sldId="256"/>
        </pc:sldMkLst>
        <pc:spChg chg="mod">
          <ac:chgData name="Detne,Sangeetha" userId="S::s530668@nwmissouri.edu::052e8a22-bfe8-4949-9961-59c9bdfd6642" providerId="AD" clId="Web-{95FE6CC7-91B4-4916-B55E-247393AD2B87}" dt="2018-12-03T00:09:48.978" v="24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tne,Sangeetha" userId="S::s530668@nwmissouri.edu::052e8a22-bfe8-4949-9961-59c9bdfd6642" providerId="AD" clId="Web-{95FE6CC7-91B4-4916-B55E-247393AD2B87}" dt="2018-12-03T00:10:39.260" v="24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Detne,Sangeetha" userId="S::s530668@nwmissouri.edu::052e8a22-bfe8-4949-9961-59c9bdfd6642" providerId="AD" clId="Web-{95FE6CC7-91B4-4916-B55E-247393AD2B87}" dt="2018-12-03T00:11:01.011" v="250"/>
        <pc:sldMkLst>
          <pc:docMk/>
          <pc:sldMk cId="1661861092" sldId="257"/>
        </pc:sldMkLst>
      </pc:sldChg>
      <pc:sldChg chg="new del">
        <pc:chgData name="Detne,Sangeetha" userId="S::s530668@nwmissouri.edu::052e8a22-bfe8-4949-9961-59c9bdfd6642" providerId="AD" clId="Web-{95FE6CC7-91B4-4916-B55E-247393AD2B87}" dt="2018-12-03T00:49:54.886" v="253"/>
        <pc:sldMkLst>
          <pc:docMk/>
          <pc:sldMk cId="4058316830" sldId="258"/>
        </pc:sldMkLst>
      </pc:sldChg>
      <pc:sldChg chg="new">
        <pc:chgData name="Detne,Sangeetha" userId="S::s530668@nwmissouri.edu::052e8a22-bfe8-4949-9961-59c9bdfd6642" providerId="AD" clId="Web-{95FE6CC7-91B4-4916-B55E-247393AD2B87}" dt="2018-12-03T00:11:14.855" v="252"/>
        <pc:sldMkLst>
          <pc:docMk/>
          <pc:sldMk cId="2210975904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617FF-A2BE-4E01-AFCE-D73452EFFC08}" type="datetimeFigureOut">
              <a:rPr lang="en-US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1C59-C0CE-4D4A-A0A0-7703D38008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1C59-C0CE-4D4A-A0A0-7703D380088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</a:t>
            </a:r>
            <a:r>
              <a:rPr lang="en-US"/>
              <a:t> User Account Management</a:t>
            </a:r>
          </a:p>
          <a:p>
            <a:r>
              <a:rPr lang="en-US"/>
              <a:t>2. Admin Account Management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3. </a:t>
            </a:r>
            <a:r>
              <a:rPr lang="en-US"/>
              <a:t>Import Report Data into Application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4. </a:t>
            </a:r>
            <a:r>
              <a:rPr lang="en-US"/>
              <a:t>Report Generation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5. </a:t>
            </a:r>
            <a:r>
              <a:rPr lang="en-US"/>
              <a:t>Data filters based on user preferences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1C59-C0CE-4D4A-A0A0-7703D380088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have tested the each page the request and response from the server gave positive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1C59-C0CE-4D4A-A0A0-7703D380088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1C59-C0CE-4D4A-A0A0-7703D38008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71C59-C0CE-4D4A-A0A0-7703D380088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250"/>
            <a:ext cx="9144000" cy="17693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Graduate Directed Project-II Final Project Presentation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9321" y="2825661"/>
            <a:ext cx="4730149" cy="36685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- </a:t>
            </a:r>
            <a:r>
              <a:rPr lang="en-US" b="1">
                <a:cs typeface="Calibri"/>
              </a:rPr>
              <a:t>By Team Bearcats (Group-03)</a:t>
            </a:r>
            <a:endParaRPr lang="en-US" b="1"/>
          </a:p>
          <a:p>
            <a:pPr marL="342900" indent="-342900" algn="l">
              <a:buChar char="•"/>
            </a:pPr>
            <a:r>
              <a:rPr lang="en-US">
                <a:cs typeface="Calibri"/>
              </a:rPr>
              <a:t>Aditya Jyothi Swaroop </a:t>
            </a:r>
            <a:r>
              <a:rPr lang="en-US" err="1">
                <a:cs typeface="Calibri"/>
              </a:rPr>
              <a:t>Malireddy</a:t>
            </a:r>
          </a:p>
          <a:p>
            <a:pPr marL="342900" indent="-342900" algn="l">
              <a:buChar char="•"/>
            </a:pPr>
            <a:r>
              <a:rPr lang="en-US" err="1">
                <a:cs typeface="Calibri"/>
              </a:rPr>
              <a:t>Phanivardhan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Gurram</a:t>
            </a: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r>
              <a:rPr lang="en-US">
                <a:cs typeface="Calibri"/>
              </a:rPr>
              <a:t>Raja </a:t>
            </a:r>
            <a:r>
              <a:rPr lang="en-US" err="1">
                <a:cs typeface="Calibri"/>
              </a:rPr>
              <a:t>Srikar</a:t>
            </a:r>
            <a:r>
              <a:rPr lang="en-US">
                <a:cs typeface="Calibri"/>
              </a:rPr>
              <a:t> Karthik Chinta</a:t>
            </a: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r>
              <a:rPr lang="en-US">
                <a:cs typeface="Calibri"/>
              </a:rPr>
              <a:t>Sangeetha </a:t>
            </a:r>
            <a:r>
              <a:rPr lang="en-US" err="1">
                <a:cs typeface="Calibri"/>
              </a:rPr>
              <a:t>Detne</a:t>
            </a:r>
            <a:endParaRPr lang="en-US" err="1"/>
          </a:p>
          <a:p>
            <a:pPr marL="342900" indent="-342900" algn="l">
              <a:buChar char="•"/>
            </a:pPr>
            <a:r>
              <a:rPr lang="en-US" err="1">
                <a:cs typeface="Calibri"/>
              </a:rPr>
              <a:t>Pravalika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Kawali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686620-B33C-4FB5-8393-66A35512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15" y="2199286"/>
            <a:ext cx="2743200" cy="34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622C-0CA3-4E72-88EB-2D88F852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Our Solution also provides..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4F55-5CA3-4307-9A73-CEA6DABB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Uploading activity report, asynchronously in less than  10s 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Single page user interface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Any user can retrieve meeting reports </a:t>
            </a:r>
            <a:r>
              <a:rPr lang="en-US" b="1">
                <a:cs typeface="Calibri"/>
              </a:rPr>
              <a:t>till date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It provides student flag reports 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All the passwords and sessions are encrypted using SHA1 algorithm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All the users are completely controlled by admin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14DCE-A460-4F25-85B6-AC7787128ABA}"/>
              </a:ext>
            </a:extLst>
          </p:cNvPr>
          <p:cNvSpPr txBox="1"/>
          <p:nvPr/>
        </p:nvSpPr>
        <p:spPr>
          <a:xfrm>
            <a:off x="9253268" y="6183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Pravalika</a:t>
            </a:r>
            <a:r>
              <a:rPr lang="en-US"/>
              <a:t> </a:t>
            </a:r>
            <a:r>
              <a:rPr lang="en-US" err="1"/>
              <a:t>Kawali</a:t>
            </a:r>
          </a:p>
        </p:txBody>
      </p:sp>
    </p:spTree>
    <p:extLst>
      <p:ext uri="{BB962C8B-B14F-4D97-AF65-F5344CB8AC3E}">
        <p14:creationId xmlns:p14="http://schemas.microsoft.com/office/powerpoint/2010/main" val="266348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8CA3-E15E-4FD5-99F6-6F60DDBD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Suggested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4A92-F667-4047-9468-3965EF30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Get all reports based on department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Our application supports super user role, this can be implemented by explicitly mentioning admin role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C48AA-2174-4B13-ADDD-4CED4CF5B174}"/>
              </a:ext>
            </a:extLst>
          </p:cNvPr>
          <p:cNvSpPr txBox="1"/>
          <p:nvPr/>
        </p:nvSpPr>
        <p:spPr>
          <a:xfrm>
            <a:off x="9253268" y="6183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Pravalika</a:t>
            </a:r>
            <a:r>
              <a:rPr lang="en-US"/>
              <a:t> </a:t>
            </a:r>
            <a:r>
              <a:rPr lang="en-US" err="1"/>
              <a:t>Kawali</a:t>
            </a:r>
          </a:p>
        </p:txBody>
      </p:sp>
    </p:spTree>
    <p:extLst>
      <p:ext uri="{BB962C8B-B14F-4D97-AF65-F5344CB8AC3E}">
        <p14:creationId xmlns:p14="http://schemas.microsoft.com/office/powerpoint/2010/main" val="159833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7D16-EBB7-451D-98F3-0B3CFBF2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779223"/>
          </a:xfrm>
        </p:spPr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B291-7753-4654-99D7-98B27546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917" y="1193022"/>
            <a:ext cx="6791864" cy="4983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We are thankful to Dr. Aziz fellah for providing valuable suggestions and supporting us throughout this project 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Our team has worked collaboratively and contributed individual efforts on this project to make it success</a:t>
            </a:r>
          </a:p>
        </p:txBody>
      </p:sp>
      <p:pic>
        <p:nvPicPr>
          <p:cNvPr id="4" name="Picture 4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71DEBF68-2BFF-465C-B18B-DC33A054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0" y="1077853"/>
            <a:ext cx="3197165" cy="480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8926D5-CAE1-44AE-9990-788A5B510B17}"/>
              </a:ext>
            </a:extLst>
          </p:cNvPr>
          <p:cNvSpPr txBox="1"/>
          <p:nvPr/>
        </p:nvSpPr>
        <p:spPr>
          <a:xfrm>
            <a:off x="9253268" y="6183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Pravalika</a:t>
            </a:r>
            <a:r>
              <a:rPr lang="en-US"/>
              <a:t> </a:t>
            </a:r>
            <a:r>
              <a:rPr lang="en-US" err="1"/>
              <a:t>Kawali</a:t>
            </a:r>
          </a:p>
        </p:txBody>
      </p:sp>
    </p:spTree>
    <p:extLst>
      <p:ext uri="{BB962C8B-B14F-4D97-AF65-F5344CB8AC3E}">
        <p14:creationId xmlns:p14="http://schemas.microsoft.com/office/powerpoint/2010/main" val="371522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1622-F869-4B42-B123-0A8D5ABE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3781-4836-47E7-92EC-4EC6AA40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523701"/>
            <a:ext cx="10529977" cy="46532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Problem Statement</a:t>
            </a:r>
          </a:p>
          <a:p>
            <a:r>
              <a:rPr lang="en-US">
                <a:cs typeface="Calibri"/>
              </a:rPr>
              <a:t>Functional Requirements</a:t>
            </a:r>
          </a:p>
          <a:p>
            <a:r>
              <a:rPr lang="en-US">
                <a:cs typeface="Calibri"/>
              </a:rPr>
              <a:t>Non-Functional Requirements</a:t>
            </a:r>
          </a:p>
          <a:p>
            <a:r>
              <a:rPr lang="en-US">
                <a:cs typeface="Calibri"/>
              </a:rPr>
              <a:t>Tools and Technologies</a:t>
            </a:r>
          </a:p>
          <a:p>
            <a:r>
              <a:rPr lang="en-US">
                <a:cs typeface="Calibri"/>
              </a:rPr>
              <a:t>Architecture Pattern</a:t>
            </a:r>
          </a:p>
          <a:p>
            <a:r>
              <a:rPr lang="en-US">
                <a:cs typeface="Calibri"/>
              </a:rPr>
              <a:t>Demo</a:t>
            </a:r>
          </a:p>
          <a:p>
            <a:r>
              <a:rPr lang="en-US">
                <a:cs typeface="Calibri"/>
              </a:rPr>
              <a:t>Test Reports</a:t>
            </a:r>
          </a:p>
          <a:p>
            <a:r>
              <a:rPr lang="en-US">
                <a:cs typeface="Calibri"/>
              </a:rPr>
              <a:t>Our Solution also provides</a:t>
            </a:r>
          </a:p>
          <a:p>
            <a:r>
              <a:rPr lang="en-US">
                <a:cs typeface="Calibri"/>
              </a:rPr>
              <a:t>Suggested features</a:t>
            </a:r>
          </a:p>
          <a:p>
            <a:r>
              <a:rPr lang="en-US">
                <a:cs typeface="Calibri"/>
              </a:rPr>
              <a:t>Conclusion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3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1D5E-7463-4424-BF28-2FEFEFD4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4712-4E8D-4554-9BCE-703BBD0A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Our client is Leslie Chandler, Associate Director Academic Success and Retention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Here we are dealing with the problems related to Northwest Success 360 (Starfish Application) reports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Client have issues in pulling the required data from the application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8F105-41A4-44EF-A068-B49D2ADD9511}"/>
              </a:ext>
            </a:extLst>
          </p:cNvPr>
          <p:cNvSpPr txBox="1"/>
          <p:nvPr/>
        </p:nvSpPr>
        <p:spPr>
          <a:xfrm>
            <a:off x="9123872" y="599679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Aditya Jyothi Swaroop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6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6F2B-0739-4EB6-B794-774FB086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28FB-4826-4366-89D8-0D62D8F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2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Client must upload excel sheet as input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Client must retrieve summary reports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Client must add, delete or manage users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4679F-DF0F-4C04-AD52-86F3F1A4F5CB}"/>
              </a:ext>
            </a:extLst>
          </p:cNvPr>
          <p:cNvSpPr txBox="1"/>
          <p:nvPr/>
        </p:nvSpPr>
        <p:spPr>
          <a:xfrm>
            <a:off x="8922589" y="606868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Aditya Jyothi Swaroop</a:t>
            </a:r>
          </a:p>
        </p:txBody>
      </p:sp>
    </p:spTree>
    <p:extLst>
      <p:ext uri="{BB962C8B-B14F-4D97-AF65-F5344CB8AC3E}">
        <p14:creationId xmlns:p14="http://schemas.microsoft.com/office/powerpoint/2010/main" val="10014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D2A3-D47C-4677-96A7-16C42F9D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996F-6464-4D4A-93CB-A55C3F47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Performance</a:t>
            </a:r>
            <a:endParaRPr lang="en-US" err="1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Operational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Availability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Backup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Scalability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2D7BB-E4D4-424F-A119-D2DED199589C}"/>
              </a:ext>
            </a:extLst>
          </p:cNvPr>
          <p:cNvSpPr txBox="1"/>
          <p:nvPr/>
        </p:nvSpPr>
        <p:spPr>
          <a:xfrm>
            <a:off x="8936966" y="58961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Phanivardhan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Gurram</a:t>
            </a:r>
          </a:p>
        </p:txBody>
      </p:sp>
    </p:spTree>
    <p:extLst>
      <p:ext uri="{BB962C8B-B14F-4D97-AF65-F5344CB8AC3E}">
        <p14:creationId xmlns:p14="http://schemas.microsoft.com/office/powerpoint/2010/main" val="221097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7C36-FB05-4D0F-9D32-8C2161EE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CDDF-E19B-4483-980A-6450A416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Node.js, Passport, Material UI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MySQL (very light weight server)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Frameworks: Bootstrap(open source)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60827-C931-48AB-8101-AFF4B4411E0E}"/>
              </a:ext>
            </a:extLst>
          </p:cNvPr>
          <p:cNvSpPr txBox="1"/>
          <p:nvPr/>
        </p:nvSpPr>
        <p:spPr>
          <a:xfrm>
            <a:off x="8879456" y="606868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Phanivardhan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Gurram</a:t>
            </a:r>
          </a:p>
        </p:txBody>
      </p:sp>
    </p:spTree>
    <p:extLst>
      <p:ext uri="{BB962C8B-B14F-4D97-AF65-F5344CB8AC3E}">
        <p14:creationId xmlns:p14="http://schemas.microsoft.com/office/powerpoint/2010/main" val="69515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6E4D-3E9F-48A4-884A-C3F80B4F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MVC Architecture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13E5EA-A423-4F58-8766-55FC49ED4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69" y="1523625"/>
            <a:ext cx="7627188" cy="407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C3437-4E96-4BD8-90C7-CAF71CF6041B}"/>
              </a:ext>
            </a:extLst>
          </p:cNvPr>
          <p:cNvSpPr txBox="1"/>
          <p:nvPr/>
        </p:nvSpPr>
        <p:spPr>
          <a:xfrm>
            <a:off x="9138249" y="58098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Phanivardhan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Gurram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F13A4-D9EF-4F92-B9D3-14684CDF195E}"/>
              </a:ext>
            </a:extLst>
          </p:cNvPr>
          <p:cNvSpPr txBox="1"/>
          <p:nvPr/>
        </p:nvSpPr>
        <p:spPr>
          <a:xfrm>
            <a:off x="3027872" y="5881777"/>
            <a:ext cx="392214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/>
              <a:t>https://www.google.com/search?q=mvc+architecture&amp;rlz=1C1GCEB_enUS821US821&amp;source=lnms&amp;tbm=isch&amp;sa=X&amp;sqi=2&amp;ved=0ahUKEwiP_aDvzYLfAhWEKewKHfOICw0Q_AUIDigB&amp;biw=1366&amp;bih=626#imgrc=ivD_m3hvAb4NuM:</a:t>
            </a:r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72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6A56-B5B4-4DA5-8060-9D1F8295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Demo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E4F2-5EE1-4994-ADAD-E5461F14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99AA9-F2E5-45E6-81A3-191E41FF69BF}"/>
              </a:ext>
            </a:extLst>
          </p:cNvPr>
          <p:cNvSpPr txBox="1"/>
          <p:nvPr/>
        </p:nvSpPr>
        <p:spPr>
          <a:xfrm>
            <a:off x="9037608" y="58098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Srikar</a:t>
            </a:r>
            <a:r>
              <a:rPr lang="en-US">
                <a:cs typeface="Calibri"/>
              </a:rPr>
              <a:t> and Sangeetha</a:t>
            </a:r>
          </a:p>
        </p:txBody>
      </p:sp>
    </p:spTree>
    <p:extLst>
      <p:ext uri="{BB962C8B-B14F-4D97-AF65-F5344CB8AC3E}">
        <p14:creationId xmlns:p14="http://schemas.microsoft.com/office/powerpoint/2010/main" val="345009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63C9-4E36-41EB-8F46-744AC157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Test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7D3A-CA7F-4BAE-8839-21BCF128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have almost covered all test cases. </a:t>
            </a:r>
          </a:p>
          <a:p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file:///C:/Users/s530668/Desktop/GDP-II/GDPTeamBearcats/src/GDP-Node/mochawesome-report/mochawesome.html</a:t>
            </a:r>
            <a:endParaRPr lang="en-US"/>
          </a:p>
          <a:p>
            <a:pPr>
              <a:buNone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5E0BD-51A7-435D-9397-AA7885FD5F67}"/>
              </a:ext>
            </a:extLst>
          </p:cNvPr>
          <p:cNvSpPr txBox="1"/>
          <p:nvPr/>
        </p:nvSpPr>
        <p:spPr>
          <a:xfrm>
            <a:off x="9454551" y="60543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Sangeetha </a:t>
            </a:r>
            <a:r>
              <a:rPr lang="en-US" err="1">
                <a:cs typeface="Calibri"/>
              </a:rPr>
              <a:t>Detne</a:t>
            </a:r>
          </a:p>
        </p:txBody>
      </p:sp>
    </p:spTree>
    <p:extLst>
      <p:ext uri="{BB962C8B-B14F-4D97-AF65-F5344CB8AC3E}">
        <p14:creationId xmlns:p14="http://schemas.microsoft.com/office/powerpoint/2010/main" val="10997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Graduate Directed Project-II Final Project Presentation</vt:lpstr>
      <vt:lpstr>Contents</vt:lpstr>
      <vt:lpstr>Problem Statement</vt:lpstr>
      <vt:lpstr>Functional Requirements</vt:lpstr>
      <vt:lpstr>Non-Functional Requirements</vt:lpstr>
      <vt:lpstr>Tools and Technologies</vt:lpstr>
      <vt:lpstr>MVC Architecture</vt:lpstr>
      <vt:lpstr>Demo </vt:lpstr>
      <vt:lpstr>Test Reports</vt:lpstr>
      <vt:lpstr>Our Solution also provides..</vt:lpstr>
      <vt:lpstr>Suggested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2013-07-15T20:26:40Z</dcterms:created>
  <dcterms:modified xsi:type="dcterms:W3CDTF">2018-12-03T14:59:50Z</dcterms:modified>
</cp:coreProperties>
</file>