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5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0"/>
    <p:restoredTop sz="94771"/>
  </p:normalViewPr>
  <p:slideViewPr>
    <p:cSldViewPr snapToGrid="0">
      <p:cViewPr varScale="1">
        <p:scale>
          <a:sx n="135" d="100"/>
          <a:sy n="135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35:01.4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26 24575,'99'-1'0,"1"0"0,-6 1 0,-17-1 0,11-1 0,-12 1 0,18 1 0,3-1 0,1-2 0,-3 0 0,-4-1 0,-5 1 0,-4 1 0,0 1 0,0 0 0,3 0 0,0 1 0,0-1 0,3 2 0,-1 0 0,0 1 0,0-1 0,1 1 0,1-1 0,3 0 0,6 0 0,-48 0 0,2 1 0,2-1 0,1 0 0,0 1 0,1-1 0,-3 1 0,0 0 0,46 1 0,-6 0 0,-4 1 0,0-1 0,-4 0 0,-5 0 0,-5 0 0,-6 0 0,-2 0 0,-1 0 0,2 0 0,4-1 0,1-1 0,2 1 0,4-1 0,4-1 0,3 1 0,2-1 0,-2 0 0,-1 0 0,-10 0 0,-11 0 0,-12-1 0,-12-1 0,-2 0 0,-4 1 0,-1-2 0,-1 1 0,1-1 0,1 0 0,1 1 0,-6 0 0,-8 0 0,-11 2 0,-8-1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42:01.8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1 334 24575,'12'23'0,"4"1"0,4 0 0,4 3 0,2 1 0,1 1 0,-2-3 0,-6-8 0,-3-13 0,0-15 0,8-21 0,13-24 0,10-19 0,1-7 0,-4 2 0,-11 14 0,-9 14 0,-6 13 0,-6 13 0,-2 9 0,-5 8 0,-2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42:02.9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0 270 24575,'16'35'0,"6"4"0,9 3 0,4-2 0,0-8 0,-5-9 0,-7-8 0,-7-9 0,-2-9 0,5-13 0,13-14 0,14-16 0,2-5 0,-4 0 0,-12 5 0,-14 9 0,-2 3 0,0-3 0,7-7 0,0 1 0,-3 7 0,-10 17 0,-7 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42:21.0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82 24575,'23'-3'0,"16"-1"0,26-2 0,-14 2 0,5 0 0,11-1 0,5 1 0,11-1 0,2 1 0,5 0 0,1 2 0,4 0 0,0 0 0,-4 1 0,1 0 0,2 1 0,-1-1 0,0 0 0,-2 0 0,-2 1 0,1-1 0,7 0 0,0 1 0,-4-1 0,2 0 0,3 0 0,2 0 0,-32 0 0,-1 0 0,1 0 0,1 0 0,0 0 0,1-1 0,0 1 0,0 0 0,0 0 0,1 0 0,-1-1 0,0 1 0,-3 0 0,1 0 0,-2 0 0,33 0 0,-2 0 0,-5 0 0,0 0 0,-2 1 0,0-1 0,-3 2 0,-2 0 0,-5 0 0,-2 1 0,-5 0 0,-2 1 0,-8 0 0,-1-1 0,-4 0 0,-1 0 0,2 0 0,0 0 0,4 0 0,3 0 0,9-1 0,2 1 0,8-1 0,2 1 0,4-1 0,1-1 0,-3 0 0,0 0 0,-4-1 0,-1 1 0,-3-1 0,-1 0 0,1 0 0,1 0 0,2 0 0,-1 1 0,-2-1 0,0 1 0,3 0 0,0 0 0,-3 2 0,0-1 0,3 2 0,-1-1 0,3 2 0,0 1 0,1-1 0,-1 1 0,-3 0 0,0 0 0,1 0 0,-1 1 0,-2-2 0,0 1 0,-3-1 0,-1 0 0,-1-1 0,-2-1 0,-4 0 0,-3 0 0,-4-1 0,-1 0 0,-5-1 0,-1 0 0,-1 1 0,-1-1 0,-2 0 0,-1 0 0,46 0 0,-10-1 0,-14 0 0,-12 1 0,-11-1 0,-6 1 0,-2 1 0,-2-1 0,0 2 0,-1-1 0,1 1 0,-3 0 0,-3-1 0,-10 0 0,-3 1 0,-13-1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42:26.7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0 142 24575,'24'0'0,"25"-2"0,46-3 0,-21 1 0,6-1 0,-14 0 0,3 0 0,3 1-517,13-2 1,3 1 0,2 0 516,4 0 0,2 0 0,0 1 0,1 1 0,-1 0 0,1 1 0,-1 1 0,1 0 0,-1 0 0,-6 1 0,0 1 0,-1 0 0,-1-1 0,0 1 0,0-1 0,1 1 0,1-1 0,-1 1 0,-1-1 0,1-1 0,-1 1 0,0 0 0,1-1 0,-1 0 0,-1 0 0,0 1 0,-1-1-38,-6-1 0,-1 1 0,-1-1 38,-6 0 0,-1 1 0,-1-1 0,29-1 0,-2-1 0,-3 1 0,1 0 0,-1 1 0,1 0 0,0 0 0,1-1 0,1 0 0,2-1 0,0-1 0,1 1 0,-2-1 0,0 0 0,-31 2 0,1 0 0,-2 0 0,32 1 0,-2 1 0,-1 0 0,-1 1 0,0 1 0,-2 1 0,0 0 0,-1-1 0,1 1 0,-1 0 0,0 0 0,0-1 0,1 0 0,2 0 0,1 0 0,1 1 0,1-1 0,0 0 0,0 0 0,-1 0 0,0 0 0,-2-1 0,-5 1 0,-1 0 0,2 0 0,0 1-34,-3-1 0,0 0 34,-2 0 0,0 0 0,-2 0 0,0 1 0,-1-1 0,1 1 569,-1 1 1,-1 0-570,0 0 0,0 0 258,-1 0 1,1 1-259,-1-1 0,-1 1 37,1 0 1,0 0-38,4 0 0,1 0 0,-4 0 0,-1 0 0,-1 1 0,-1-1 0,-1 1 0,-1 0 0,0 0 0,1-1 0,1 0 0,0-1 0,0 0 0,0-1 0,1 0 0,-2-1 0,0 0 0,-1 0 0,-5 0 0,2-1 0,8 1 0,2 0 0,1-1 0,1 1 0,3 0 0,1 0 0,3-1 0,0 1 0,-5 0 0,0 0 0,4 0 0,0 0 0,-2 0 0,0 1 0,0-1 0,0 1 0,-6 0 0,-2 0 0,-1 1 0,0 0 0,0 0 0,0 0 0,1 0 0,1 0 0,1 0 0,1-1 0,4 0 0,-1 0 0,1-1 0,0 0 0,1 0 0,1 0 0,-2 0 0,1 0 0,0-1 0,0 1 0,1 0 0,0 1 0,0-1 0,0 1 0,-3 0 0,-1 0 0,-6-1 0,-3 1 0,-7-1 0,-2 1 0,-7-2 0,-2 1 0,-7 0 0,-1 0 0,41 0 0,-11 0 0,-14 0 0,-10-1 0,-12 0 0,-9 0 0,-14 0 0,-9 0 0,-8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42:30.4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1 265 24575,'9'21'0,"2"0"0,4 1 0,1 1 0,1 0 0,-2-3 0,-1-1 0,-3-2 0,-1 0 0,2-1 0,0-1 0,0-1 0,-2-5 0,-2-5 0,2-7 0,6-10 0,8-13 0,11-16 0,7-13 0,1-5 0,-6 5 0,-10 12 0,-7 12 0,1 2 0,2-1 0,3-3 0,1 0 0,-7 9 0,-5 6 0,-9 11 0,-4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42:33.9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27 24575,'41'-1'0,"10"-1"0,19 0 0,14-1 0,8 1 0,-42 2 0,1-1 0,1 1 0,1 0 0,7 0 0,3 0 0,4 0 0,2 0 0,8 0 0,3 0 0,6 0 0,2 0 0,1 0 0,2 0 0,2 0 0,1 0 0,-2 0 0,-1 0 0,0 0 0,-1 0 0,-8 0 0,-1 0 0,-3 0 0,-3 0 0,-8 0 0,-2 0 0,-4 0 0,0 0 0,-5 0 0,0 0 0,-1 0 0,0 0 0,1 0 0,1 0 0,0 0 0,0 0 0,4 0 0,0-1 0,-1 1 0,1-1 0,-2 1 0,0-1 0,1 0 0,1 0 0,2 1 0,0-1 0,5 1 0,0 0 0,2 0 0,0 0 0,0 0 0,0 0 0,-7 0 0,-2 0 0,-3 0 0,0 0 0,-3 0 0,-1 0 0,1 0 0,0-1 0,4 1 0,1 0 0,-1 0 0,1-1 0,2 1 0,0-1 0,-3 1 0,0 0 0,-1 0 0,1 0 0,1 0 0,0 0 0,6 0 0,1 0 0,4 0 0,1 0 0,5 0 0,1 0 0,-4 0 0,-2 0 0,-6 0 0,-2 0 0,-5 0 0,-3 0 0,-6 0 0,0 0 0,5 0 0,0 0 0,5 0 0,3 0 0,9 0 0,3 0 0,7 0 0,1 0 0,-1 0 0,0 0 0,-5 0 0,-2 0 0,-8 0 0,-2 0 0,-5 0 0,0 0 0,1 0 0,0 0 0,5 0 0,0 0 0,1 0 0,0 0 0,2 0 0,0-1 0,-7 1 0,0 0 0,-3 0 0,0-1 0,1 1 0,0-1 0,-3 1 0,1 0 0,-1-1 0,0 1 0,40-1 0,-16 1 0,-17-1 0,-5 1 0,-6 0 0,6 0 0,3 0 0,10 0 0,10 0 0,1 1 0,-4 0 0,-12 0 0,-9-1 0,0 0 0,1 0 0,-2 0 0,-23 0 0,-13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42:35.5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0 269 24575,'8'13'0,"2"3"0,7 6 0,5 3 0,5 4 0,2-2 0,-3-4 0,-5-6 0,-5-9 0,-1-9 0,7-12 0,13-19 0,12-14 0,7-14 0,-7 4 0,-11 7 0,-13 13 0,-10 9 0,0 2 0,-1 2 0,5-1 0,0 1 0,-4 5 0,-4 7 0,-6 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42:42.2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 24575,'46'-2'0,"18"0"0,-14 0 0,6 0 0,18 0 0,5 0 0,15 1 0,5 0-378,-23 0 1,1 1 0,2 0 377,3 0 0,2 0 0,1 1 0,6-1 0,1 0 0,0 0 0,3 0 0,0 0 0,-1 0 0,-2 0 0,-1 0 0,-1 0 0,-6 0 0,-1 0 0,-3 1 0,-7 0 0,-3 0 0,0 0-43,29 0 0,-1 1 43,-29-2 0,2 1 0,0 0 0,5-1 0,2 1 0,0-1 0,3 1 0,2-1 0,-1 1 0,-2 0 0,-1 1 0,-1-1 0,-4 1 0,0 1 0,-2-1 0,-3 0 0,-1 0 0,-1 1 0,27 0 0,0 1 0,2-1 0,1 0 0,-4 0 0,2 0 0,-28-1 0,1 0 0,1 0 0,3 0 0,1 1 0,0-1 0,1-1 0,1 1 0,-1 0 0,0-1 0,0 0 0,0 1 0,0-1 0,0 1 0,0-1 0,1 1 0,-1-1 0,1 1 0,1-1 0,0 1 0,-1 0 0,-1-1 0,0 0 0,-1 1 0,-2-1 0,-2 0 0,0 0 0,29 1 0,-3 1 0,-5 0 0,-3-1 0,-1 1 0,-1 0 0,-2-1 0,0 0 0,1 0 0,2-1 0,5 1 0,1 0 0,-1-1 0,1 1 0,-1 0 0,0-1 0,-2 0 0,-1 0 0,-1 1 0,1-1 0,-1 1 0,1 0 0,0 1 0,0 0 0,-1 0 0,-1 1 0,-2 0 0,0 0 0,5 1 0,1 0 0,2-1 0,1 0 0,6 0 0,1-1 0,-1 0 0,0-1 0,-2 0 0,1 0 0,-4 0 0,-1 0 0,-2-1 0,-1 1 0,-2 0 0,1 0 0,0-1 0,0 0 0,-2 0 0,1 0 0,1-1 0,0 0 0,-1 0 0,0 0 0,-5-1 0,1-1 0,-1 0 0,0 0 0,2 0 0,-1-1 0,2 1 0,0-1 0,3 1 0,1 0 0,1 0 0,2 1 0,-26-1 0,1 1 0,1 0 0,2-1 0,0 0 0,1 0 0,5 0 0,1-1 0,-1 1 0,0-1 0,0 0 0,-1 0 0,-2 1 0,-1-1 0,-1 0 0,0 1 0,0 0 0,-1 0 0,0 0 0,0 0 0,0 0 0,-1 0 0,1 0 0,-1 1 0,-1-1 0,-1 0 0,0 1 0,0 0 0,1-1 0,-2 2 0,24-1 0,0 1 0,2 1 0,4 1 0,-15 0 0,3 1 0,2-1 0,7 2 0,2-1 0,3 1-366,-19-2 0,2 1 0,0 0 0,1-1 366,0 1 0,1-1 0,0 0 0,-3 0 0,16 0 0,-2 0 0,-1-1-314,0 0 1,-1 0-1,0-1 314,-3 1 0,0-2 0,-1 1 0,-3 0 0,-1 0 0,-1-1 0,-2 1 0,-1-1 0,-2 0 128,-3 1 0,-1-1 0,-1 1-128,-5-1 0,-2 1 0,0 0 0,28 0 0,0 0 0,-1 1 0,-1-1 0,2 0 0,0 0 0,1 0 0,1-1 0,1 1 0,-1-1 0,2 1 0,-1 1 0,-3 0 0,0 0 0,-5 1 0,-1 1 0,-3-1 0,-2 2 0,0-1 0,-1 1 0,3 0 0,1 0 0,2-1 0,1 1 0,2-1 0,-1 0 0,-6-1 0,-3 0 162,-5-1 1,-3 1-163,-10-1 0,-4-1 722,-7 1 0,-4-1-722,30 0 1061,-21 0-1061,-20 0 409,-19 0-409,-4 0 0,1-2 0,3 0 0,-5-1 0,-7 2 0,-8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42:44.4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34 24575,'6'23'0,"3"2"0,4 4 0,4 3 0,2 2 0,3 0 0,-1-1 0,-1-6 0,-2-6 0,-3-6 0,-1-2 0,0-2 0,-3-3 0,-3-2 0,-1-3 0,-1 0 0,1 0 0,-1 0 0,0-1 0,3-7 0,9-10 0,18-16 0,16-14 0,6-8 0,-3 2 0,-11 7 0,-9 9 0,-7 9 0,-7 6 0,-6 7 0,-6 4 0,-4 3 0,-3 3 0,-1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42:48.2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0 134 24575,'60'-1'0,"16"-1"0,-24 1 0,4-1 0,11-1 0,5 1 0,9-2 0,4 1 0,11-1 0,4 1-293,-29 0 0,1 1 0,1-1 293,3 1 0,0 0 0,0 0 0,1 0 0,-1 0 0,1 0 0,3 1 0,0-1 0,1 0 0,3 0 0,0 0 0,1 0 0,4 0 0,1 0 0,0 0-308,3 0 1,0 0 0,0-1 307,2 1 0,-1 0 0,0 0 0,-5 0 0,0 0 0,-1 1 0,0 0 0,0 0 0,-1 0 0,-4 1 0,-1 1 0,-1-1-180,-5 1 0,0 0 1,-1 1 179,2-1 0,1 0 0,-1 0 0,1 0 0,0 0 0,0 0 0,0-1 0,0 1 0,0-1 0,-2 0 0,0 0 0,-2 0 0,-4 0 0,-1 0 0,-1 0 0,30-1 0,0 1 0,-30-1 0,1 0 0,1 0 0,3-1 0,1 1 0,1-1 0,3-1 0,0 0 0,0 1 0,-3-1 0,-1 0 0,-1 1 0,-2 0 0,0 0 0,-2 1 0,26 0 0,-1 0-21,-5 1 1,-1 0 20,-3 0 0,0 0 0,0-2 0,0 1 0,1-2 0,2 0 0,0-1 0,1 1 0,-1-1 0,0 1 0,-1 1 0,-1 1 0,-1 0 0,1 1 0,1-1 0,0 1 0,-1-1 0,0 1 303,-2-1 0,-3 1-303,-6-1 0,-2 1 569,-9 0 1,-1 1-570,-6-1 0,0 1 295,-4 0 0,0 0-295,-2-1 0,0 1 46,48 0-46,-5-1 0,2 0 0,0 2 0,-5-1 0,-10 1 0,-19-2 0,-19 1 0,-24-1 0,-23-1 0,-14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35:02.54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1926 24575,'3'-68'0,"0"20"0,-1-5 0,1-20 0,1-6 0,1-15 0,1-3 0,-1 27 0,0-1 0,3 0 0,0 0 0,2-1 0,2 1 0,2 3 0,2 1 0,4 0-492,6 0 1,5 0 0,7 3 491,11-1 0,8 4 0,5 3-448,12-1 1,8 4-1,3 5 448,-16 14 0,3 2 0,2 3 0,2 3 0,4 3 0,3 4 0,0 4 0,0 2 0,-6 3 0,0 3 0,0 2 0,-2 3 0,20 3 0,-2 5 0,-5 1 222,-15 0 0,-4 2 0,-6 1-222,0 4 0,-10 0 0,-1-1 0,-40-7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42:49.9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1 385 24575,'8'21'0,"2"0"0,3 0 0,4 2 0,7 3 0,7 4 0,4 0 0,2-2 0,-6-7 0,-8-8 0,-9-7 0,-4-8 0,3-14 0,8-21 0,11-29 0,2-21 0,-18 38 0,-2 1 0,7-40 0,-10 17 0,-5 17 0,-4 16 0,1 9 0,-2 11 0,1 6 0,-1 6 0,0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38:12.7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24575,'89'5'0,"-32"-3"0,3 0 0,21 1 0,3 0 0,4-1 0,0-1 0,-9 1 0,-6-1 0,24 1 0,-52 7 0,-45 20 0,-17 32 0,1-14 0,-3 3 0,-1 5 0,-1 1 0,1-4 0,1-3 0,-10 22 0,11-35 0,8-19 0,2-9 0,1-1 0,-2 1 0,4-3 0,1-1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38:08.9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22 24575,'44'-3'0,"10"-1"0,19 1 0,10-1 0,5 0 0,0 2 0,-1 0 0,-2 2 0,3 0 0,0 0 0,1 0 0,1 0 0,-12 0 0,11 0 0,3 1 0,-2-1 0,10 2 0,-16-1 0,3 1 0,1 0 0,0 0 0,2 0 0,0 0 0,-1 1 0,-1 0 0,0-1 0,-1 1 0,0-1 0,0-1 0,1 1 0,-3-2 0,3 2 0,1-1 0,-1 1 0,-1-1 0,2 0 0,-1 0 0,0-1 0,-2 0 0,1 0 0,0 0 0,1 0 0,-4 0 0,-9 1 0,-9-1 0,-2 1 0,3 0 0,7 1 0,7-1 0,7 0 0,3 0 0,1-1 0,-2 1 0,-4 1 0,3 0 0,-1 0 0,2 0 0,-1 0 0,0 0 0,6-1 0,-45-1 0,2 0 0,1-1 0,1 0 0,-1 0 0,1 0 0,-1 1 0,-1-1 0,0 0 0,-1 0 0,1 0 0,-1 0 0,1 0 0,0-1 0,47 0 0,0 2 0,-7 0 0,-5 0 0,-2 0 0,1 0 0,1 0 0,1 0 0,-2 0 0,1 0 0,-4 0 0,4 0 0,2 0 0,-2 0 0,5 0 0,0 0 0,2 0 0,-1 0 0,-1 0 0,-4 1 0,-2 1 0,-11-1 0,-9 0 0,-6-1 0,0 0 0,7 0 0,5-1 0,-4 0 0,-7-1 0,-11 1 0,-11 0 0,-1-1 0,2 1 0,3 1 0,0-1 0,-4 1 0,-8 0 0,-4 0 0,-6 0 0,-6 0 0,-8 0 0,-4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38:11.8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1 933 24575,'44'-7'0,"38"-6"0,2 1 0,15-1 0,-24 2 0,7-1 0,4 0 0,2 0-1215,-6 1 0,3-1 1,2 1-1,2-1 0,1 1 1215,-3 0 0,1 0 0,1 1 0,2-1 0,2 0 0,-1 1-439,-6 0 0,1 1 0,1 0 0,1 0 0,0 0 0,1 1 0,1-1 439,3 1 0,2 0 0,0 0 0,1 0 0,1 0 0,0 0 0,1 0 0,-6-1 0,1 1 0,2 0 0,0-1 0,0 0 0,-1 0 0,-1 0 0,-2 0 0,3 0 0,0-1 0,-2 1 0,-1-1 0,0 0 0,-1 0 0,-1-2-23,10-1 1,0-1 0,-1-1-1,-1 0 1,-4-1 0,-2-1 22,0-1 0,-2 0 0,-3-1 0,-4 0 0,-5-1-34,18-6 1,-6 0 0,-6-1 33,-10 4 0,-3 0 0,-16-1 2135,-4-17-2135,-38 10 4066,-12 7-4066,-1 8 2998,0 6-2998,0 6 0,0 3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42:55.1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1 483 24575,'43'-8'0,"45"-7"0,-15 3 0,8-2 0,-14 3 0,4-1 0,4 0-739,-4 0 1,4 0-1,1 0 1,0 0 738,1-1 0,0 1 0,1 0 0,0 0 0,1 0 0,1 0 0,0 0 0,-2 0 0,20-1 0,-2 0 0,-3 1 148,-12 3 0,-3 0 1,-2 1-149,25-2 0,-5 0 298,-15 3 1,-5 0-299,-8 1 0,-3-1 0,32-4 0,-9 1 1503,-13 2-1503,-4-1 409,-5-3-409,-1-1 0,2-2 0,14-2 0,8 0 0,-5 3 0,-21 4 0,-26 5 0,-23 4 0,-10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35:10.0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455 1 24575,'63'31'0,"-20"-9"0,2 4 0,16 8 0,2 5 0,5 4 0,0 2 0,2 3 0,-2 0 0,-12-7 0,-4-1 0,20 20 0,-32-22 0,-39-15 0,-44 17 0,-7-8 0,-10 3 0,5-4 0,-5 2 0,-2 0-204,-7 3 0,-2-1 1,0 0 203,-3 0 0,-1-2 0,4 0 0,-20 8 0,6-2 0,18-8 0,5-2 0,-26 13 0,47-19 0,18-11 0,16-8 0,7-3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38:17.1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39:27.9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1 134 24575,'26'2'0,"20"2"0,41 1 0,-17-2 0,6 0 0,-12-1 0,4 0 0,3 0-642,15 1 0,6 0 0,2 0 642,-17 0 0,3-1 0,0 1 0,1 0 0,2-1 0,2 1 0,-1-1 0,1 1 0,3-1 0,0 1 0,0-1 0,0 0 0,-1 0 0,0 0 0,-1-1 0,1 0 0,-1 0 0,1 0 0,-1 0 0,0 0 0,-1 0 0,-1-1 0,1 1 0,-1-1 0,-2 1 0,1-1 0,-1 0 0,-1 1 0,-3-1 0,-1 0 0,-1 0 0,0 0 0,23 1 0,-1 0 0,-1-1 0,-1 1 0,-2 0 0,0 0 0,1 1 0,0 0 0,-1-1 0,-1 1 0,1 0 0,0-1 0,2 1 0,1 0 0,1 0 0,0 0 0,0 0 0,0 0 0,-1 0 0,1 0 0,-1 0 0,-21 0 0,-1-1 0,1 1 0,1-1 0,0 0 0,2 0 0,-1 0 0,0-1 0,1 0 0,0 1 0,1-2 0,-1 1 0,0 0 0,0-1 0,0 1 0,0-1 0,1 0 0,0 0 0,0 1 0,1-1 0,0-1 0,1 1 0,0 0 0,0 0 0,1-1 0,-1 1 0,1 0 0,0 0 0,-1 0 0,0 0 0,1 0 0,-2 0 0,-1 0 0,0 1 0,-2-1 0,0 0 0,20 1 0,-2 0 0,0 0 0,3-1 0,0 1 0,0 0 0,-4-1 0,0 1 0,0 0 0,-1 0 0,1 0 0,-1 0 0,-1 0 0,-1 1 0,1-1 0,0 1 0,1-1 0,-1 1 0,0-1 0,1-1 0,0 1 0,1-1 0,0 0 0,0 0 0,1-2 0,1 0 0,0-1 0,1-1 0,1-1 0,2 0 0,-21 1 0,1 0 0,1-1 0,1 1-351,3-2 0,2 1 0,0-1 1,1 1 350,3-1 0,2 1 0,-1 0 0,0 0 0,0-1 0,1 1 0,-2 0 0,1 0 0,-4 0 0,0 1 0,-1-1 0,0 1 0,1 0 0,-1-1 0,0 1 0,0 0 0,-3 0 0,0 1 0,0-1 0,-1 1 0,2 1 0,0 0 0,-1 0 0,1 1 0,-2-1 0,0 2 0,0-1 0,0 1-325,-1 1 0,0 1 0,-1 0 0,0 0 325,-3 0 0,0 1 0,-1 1 0,0-1 0,22 2 0,-1 0 0,-2 0-232,-7 0 1,-1 0 0,-1-1 231,-4 0 0,-2-1 0,0 0 0,-2 0 0,0-2 0,-1 0 0,-6 0 0,0-2 0,-1 0 328,-1 0 1,1 0-1,-3-1-328,25-3 0,-2 0 0,-1 0 0,-1-1 0,-1 1 0,-2 0 0,-1 2 0,0 0 0,-2 0 0,-1 2 879,1 0 0,-1 1-879,-2 0 0,-1 0 734,-2 3 0,-1 1-734,-7 1 0,-1 3 443,-8 0 1,-3 2-444,-7 1 0,-2-1 225,40 9-225,-6-3 0,-4-4 0,0-2 0,-4-5 0,-17-2 0,-20-3 0,-21 1 0,-21-1 0,-6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39:37.1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1 199 24575,'38'0'0,"26"0"0,-11 0 0,6-1 0,24 1 0,8 0 0,-19 0 0,3 1 0,2-1-473,9 1 0,3-1 0,1 1 473,3 0 0,1 0 0,1 0 0,1 0 0,1 0 0,-1-1 0,0 1 0,1 0 0,-2-1 0,0 1 0,-1 0 0,-1-1 0,-1 1 0,0 0 0,-1-1 0,0 1 0,-1-1 0,0 1 0,-1-1 0,-2-1 0,1 1 0,3-1 0,0 1 0,-1-2 0,0 1 0,-1-1 0,-1 1 0,-2-1 0,-2-1 0,0 1 0,1-1 0,-1 1 0,0-1 0,0 0 0,-1 0 0,-1 0 0,-2-1 0,-1 1 0,-1 0 21,-3 1 1,-1-1-1,-2 1-21,28-2 0,-3 1 0,-11 0 0,-3 1 0,-3 0 0,-2 0 0,-11 1 0,-3 0 0,-5 0 0,-3 2 0,33 1 1058,-3 2-1058,0 0 297,3 0-297,5-1 0,-43-1 0,2 0 0,7-1 0,1 1 0,6-1 0,2 1 0,4-1 0,1 0 0,5 0 0,0-1 0,-2 1 0,0-1 0,2 0 0,-1-1 0,-4 1 0,-2 0 0,-7-1 0,-1 1 0,-3 0 0,-1 0 0,1 1 0,0 1 0,3 0 0,0 0 0,4 0 0,1 1 0,1 0 0,1-1 0,1 1 0,1-1 0,2 1 0,0-1 0,3 1 0,0 1 0,3-1 0,0 0 0,1 0 0,2-1 0,6 1 0,2-2 0,0 0 0,1 0 0,1-1 0,-1 0 0,-3 0 0,0 0 0,-2-1 0,0 1 0,2-1 0,-1 0 0,4 0 0,1 1 0,1 0 0,0 0 0,2 0 0,0 1 0,-3 0 0,-1 0 0,2 0 0,0 1 0,3-1 0,0 0-162,-31 0 0,1-1 1,1 1 161,2 0 0,1-1 0,1 1 0,0-1 0,0 1 0,-1 0 0,-2 0 0,-1 0 0,-1 1 0,31 0 0,-1 0 0,-4 0 0,-1 1 0,1-2 0,-1 1 0,1-1 0,1 0 0,-2 0 0,0-1 0,-4 0 0,-2-1 0,-15 1 0,-1 0 0,6-1 0,1 0 0,-1-1 0,0 1 0,0-1 0,1-1 0,3 0 0,-2 0 0,-11 1 0,-2-1 242,0 0 1,-1 1-243,2 0 0,0 0 0,2 0 0,2 1 0,4-1 0,2 0 0,3 1 0,1 0 0,2 0 0,1 0 0,2 1 0,-1 0 0,3 0 0,1-1 0,2-1 0,2-1 0,-25 0 0,2-1 0,0-1-230,4-1 0,2 0 1,-1-2 229,5 0 0,0 0 0,-1-1 0,0 1 0,-2-1 0,0 1 0,-3 0 0,-1 1 0,-1 0 0,-5 0 0,0 1 0,-1 0-35,28-3 1,-2 1 34,-1 0 0,-1 0 0,-4 0 0,0 0 0,-6 2 0,-1-1 0,-7 2 0,-2 0 0,-10 1 0,-3 1 0,36 0 687,-13 1-687,-9 2 71,0 0-71,1 1 0,-2 0 0,-14 1 0,-14 0 0,-19-1 0,-10 0 0,-5 0 0,0 1 0,-2 0 0,-2-1 0,-39 5 0,24-5 0,-24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39:38.6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 41 24575,'42'1'0,"11"-1"0,14 0 0,13 0 0,10 0 0,7-1-1556,-7 1 1,5-1 0,5 0 0,3 0 1555,-16 0 0,4-1 0,3 1 0,2-1 0,0 0 0,-1 1-370,2-1 1,2 1 0,0-1 0,0 0 0,0 1 0,0-1 369,1 0 0,1 1 0,0-1 0,0 0 0,-2 1 0,-2-1 0,-9 1 0,0 0 0,-1 0 0,-2 0 0,-3 0 0,-5 0 427,13 1 0,-5-1 1,-5 1-1,-5 0-427,2 0 0,-6-1 0,-13 1 0,5 0 0,-33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39:39.6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1 24575,'54'12'0,"-5"-1"0,7 0 0,21 5 0,5 1 0,11 1 0,2 1 0,-1-2 0,-2-2 0,-19-3 0,-5-1 0,28 3 0,-45-6 0,-45 0 0,-26 12 0,-30 18 0,9-9 0,-4 2 0,-4 3 0,-3 1 0,-2 1 0,-1-2 0,3-2 0,1-2 0,-27 16 0,21-12 0,28-16 0,19-10 0,8-7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20:41:48.1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0 262 24575,'34'-9'0,"21"-2"0,39-3 0,-29 6 0,5 2 0,16-1 0,6 1-408,-20 2 1,4-1 0,1 1 407,7 0 0,2 0 0,1 0 0,6 0 0,2 0 0,-1 0 0,2 1 0,-1 0 0,1 0 0,1 1 0,1 0 0,-1 0 0,0 1 0,0 0 0,-1 0 0,1 0 0,-1 0 0,1 1 0,-2-1 0,0 0 0,0 1 0,-2-1 0,-1 1 0,0-1 0,-2 1 0,0 1 0,-1-1 0,3 0 0,0 1 0,-1 0 0,-1-1 0,0 0 0,-1 0 0,0-1 0,0-1 0,-1 0 0,0-1 0,0-1 0,-2 0 0,-2-1 0,-2-1 0,0 0 0,-4 0 0,1 1 0,-3 0 22,-6 0 0,-1 1 1,-2-1-23,31-1 0,-2 0 0,-9 0 0,-1 0 0,4-2 0,1-1 0,1 1 0,0 0 0,-2 1 0,-1 2 0,-3 0 0,-1 2 0,-3 2 0,-1 0 0,-1 1 0,1 2 0,3 0 0,0 0 0,3 1 0,0-1 0,2 0 0,0 1 0,1-1 0,-1 1 0,-2 0 0,-1 0 0,-3 1 0,0 0 0,-6 0 0,-1 0 456,0 0 0,1-1-456,4 0 0,0 0 0,4-1 0,2 1 0,2 0 0,1 1 0,-1-1 0,0 0 0,0 0 0,1 1 0,0-1 0,0 1 0,1-1 0,-1 1 0,-2 0 0,-1 0 121,-8 0 1,-2-1-122,-6 1 0,-3-1 0,-11 0 0,-3-1 0,41 3 0,-14-2 0,-13-1 0,-21-2 0,-20 1 0,-19-1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E997-720A-F9EC-4865-B1CE46520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3756D-F613-E355-9CBA-4AFA014CA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1EE6-7478-1D17-B427-1743CB69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F7A7-5C45-DA4A-9C0D-8F8D6F0C604A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4B295-8CF5-D86F-690C-D3394045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48AA-F33A-99DE-989F-559446FD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ABE1-4660-AA43-A417-F3AB3833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FEFE-EB59-7D83-2A64-B7F8557D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6A20E-4D0B-7399-FC71-C35E533E7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DD07-EBA4-AD9D-9858-D595BCB9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F7A7-5C45-DA4A-9C0D-8F8D6F0C604A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DD1E-CB79-7196-555E-801ED02E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16CF3-B7A8-62F0-EBE7-42C3AE4A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ABE1-4660-AA43-A417-F3AB3833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2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08A54-4538-C8E4-006B-1328EE4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74F62-75F1-2025-06BB-AE507872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584A-6B29-7292-DFA3-455AD0BB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F7A7-5C45-DA4A-9C0D-8F8D6F0C604A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2C14B-788D-8822-9E6B-4A4FDAC7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C7C94-E687-CC11-D375-B50F3DD3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ABE1-4660-AA43-A417-F3AB3833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EBEE-9BCF-8AE5-80A0-0E41DAEE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050C-2033-C718-AD8C-711E005C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90B8-095C-A08A-72E2-E06B64E1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F7A7-5C45-DA4A-9C0D-8F8D6F0C604A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C8899-4B83-7230-8312-AD53B267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2D15F-032A-F159-7AE4-77F608E2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ABE1-4660-AA43-A417-F3AB3833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1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6F22-B857-5396-7768-F74B1397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6EC85-747C-D5B0-6BDE-7F7BD15E4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4F3C-8C6E-A010-9451-E1516F6F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F7A7-5C45-DA4A-9C0D-8F8D6F0C604A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5908-5DD8-E25B-FB65-F01C1228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6C35A-F721-0E6A-8706-BF47D3D0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ABE1-4660-AA43-A417-F3AB3833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A5DE-BC0D-15E9-5DF5-8AB90748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B87B-DDF7-9A2B-B7D6-D1FD6A1C4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77115-D077-0883-9241-BF4E58682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96013-28A3-057B-1B42-2ABB9CC9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F7A7-5C45-DA4A-9C0D-8F8D6F0C604A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573E2-BBD0-A2EB-FCB9-CBA493E0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DB295-FEB1-F2C3-B728-F24D2EB9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ABE1-4660-AA43-A417-F3AB3833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3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6B4D-BF00-4A31-4C2C-ED392F11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412DD-B4AF-BC55-6846-927D5BC91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CEB75-F483-AB7C-150C-0DB424C13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1CF1B-C58D-0C28-9883-046B8265B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757B4-5BDE-B32C-C630-6A2F1B3D3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EB454-3D44-D148-B97E-0F183DE6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F7A7-5C45-DA4A-9C0D-8F8D6F0C604A}" type="datetimeFigureOut">
              <a:rPr lang="en-US" smtClean="0"/>
              <a:t>7/3/24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85528-9C1B-5EBD-AC9B-300D309E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5EE68-588E-9E9E-5E17-D3195D0B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ABE1-4660-AA43-A417-F3AB3833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5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62E5-EF99-40C1-6EE7-8F880866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34B5A-B32F-6E43-275C-B94A000B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F7A7-5C45-DA4A-9C0D-8F8D6F0C604A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6A60B-B7EE-0CB6-F689-41907809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C6306-918A-70FF-D2BF-EAD2788C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ABE1-4660-AA43-A417-F3AB3833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99F0C-877C-0223-4113-BF352D64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F7A7-5C45-DA4A-9C0D-8F8D6F0C604A}" type="datetimeFigureOut">
              <a:rPr lang="en-US" smtClean="0"/>
              <a:t>7/3/24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61C3C-1703-797A-190F-1D3FE7D2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56AB1-2B29-E20A-8925-65E2D604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ABE1-4660-AA43-A417-F3AB3833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6322-D85E-C1DF-951D-0A001D82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620C-66AB-0481-07C3-6043A98C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3B47-3C7A-C795-2567-0DA696FF6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69673-DAC0-374F-CFB8-6BDC5C8A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F7A7-5C45-DA4A-9C0D-8F8D6F0C604A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F1019-03DA-FCD6-B938-76C52C7E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3A452-2354-6394-48CA-16CB6501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ABE1-4660-AA43-A417-F3AB3833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2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AB20-6270-A061-2814-C630BB6B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55F10-7E90-9676-0502-2CE89F9FE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494A-A6B3-D7DB-565A-1AB7916FC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E4D82-886B-568D-FC7F-6DDB1E48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F7A7-5C45-DA4A-9C0D-8F8D6F0C604A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CCEAB-73F2-663A-A2C0-A8DC5FD1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1D36F-A441-AD49-1AFD-87B135AA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BABE1-4660-AA43-A417-F3AB3833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7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3CAE3-CFA4-4DF9-D5FD-D493DBFA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E483-ED95-B2B8-6C61-54FC9F7AE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1100E-E78E-DAAB-21CE-33B8BC6C1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F7A7-5C45-DA4A-9C0D-8F8D6F0C604A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4786-0995-3311-9FC7-87DB96E54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61929-1B25-C368-69F5-C120FC11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BABE1-4660-AA43-A417-F3AB38334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mailto:cberger3@bates.edu" TargetMode="External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50" Type="http://schemas.openxmlformats.org/officeDocument/2006/relationships/image" Target="../media/image27.png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6" Type="http://schemas.openxmlformats.org/officeDocument/2006/relationships/image" Target="../media/image10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4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0" Type="http://schemas.openxmlformats.org/officeDocument/2006/relationships/image" Target="../media/image12.png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lab.research.google.com/drive/1FHIYkiTE1N16W5hWgS6DWrJ7UAwGZBxh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DS-Education-Community-of-Practice/DSECOP/tree/main/Connecting_MonteCarlo_to_ModernAI" TargetMode="External"/><Relationship Id="rId2" Type="http://schemas.openxmlformats.org/officeDocument/2006/relationships/hyperlink" Target="https://github.com/GDS-Education-Community-of-Practice/DSECOP/tree/main/Learning_the_Schrodinger_Equ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DS-Education-Community-of-Practice/DSECOP/tree/main/Intro_to_Data_Science_Librari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9244-342D-0151-8DDB-6D89FA55E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3232"/>
            <a:ext cx="9144000" cy="2387600"/>
          </a:xfrm>
        </p:spPr>
        <p:txBody>
          <a:bodyPr/>
          <a:lstStyle/>
          <a:p>
            <a:r>
              <a:rPr lang="en-US" dirty="0"/>
              <a:t>Lessons from the classroom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13732-505E-3E1F-9F49-ADD472FD5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2907"/>
            <a:ext cx="9144000" cy="1655762"/>
          </a:xfrm>
        </p:spPr>
        <p:txBody>
          <a:bodyPr/>
          <a:lstStyle/>
          <a:p>
            <a:r>
              <a:rPr lang="en-US" dirty="0"/>
              <a:t>Using and adapting DSECOP modules for undergraduate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B7530-1E27-1C4C-81D7-5C07D609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36" y="799523"/>
            <a:ext cx="591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6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7FB34D-4623-1241-9E78-55C33340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6" y="2940627"/>
            <a:ext cx="2308603" cy="2308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5E4332-C555-414C-9C23-477C28C76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371" y="2798612"/>
            <a:ext cx="6740773" cy="258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44D324-75F9-6EA0-B433-DFA44D63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the conversation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63AB8B-06D5-344A-2D18-EF4E6A4B7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57856" y="3122428"/>
            <a:ext cx="1361278" cy="158815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78DA76-FE6D-BF08-488E-0FA0C693CDE9}"/>
              </a:ext>
            </a:extLst>
          </p:cNvPr>
          <p:cNvSpPr txBox="1"/>
          <p:nvPr/>
        </p:nvSpPr>
        <p:spPr>
          <a:xfrm>
            <a:off x="945091" y="1473049"/>
            <a:ext cx="6062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Email me:  </a:t>
            </a:r>
            <a:r>
              <a:rPr lang="en-US" sz="2800" dirty="0">
                <a:hlinkClick r:id="rId5"/>
              </a:rPr>
              <a:t>cberger3@bates.edu</a:t>
            </a:r>
            <a:endParaRPr lang="en-US" sz="2800" dirty="0"/>
          </a:p>
          <a:p>
            <a:r>
              <a:rPr lang="en-US" sz="2800" dirty="0"/>
              <a:t>Join the topical group on data sciences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62695-6E93-B146-9D61-BA44722B9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141" y="4992365"/>
            <a:ext cx="4856555" cy="1178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F5032D-C393-3D41-8BD2-B04C30130473}"/>
              </a:ext>
            </a:extLst>
          </p:cNvPr>
          <p:cNvSpPr txBox="1"/>
          <p:nvPr/>
        </p:nvSpPr>
        <p:spPr>
          <a:xfrm>
            <a:off x="5361370" y="5384570"/>
            <a:ext cx="6570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Access these resources at </a:t>
            </a:r>
            <a:r>
              <a:rPr lang="en-US" sz="2800" dirty="0" err="1"/>
              <a:t>www.dsecop.org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731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43E7C4-C812-5025-BF02-BD02213BC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82" y="1687995"/>
            <a:ext cx="6285624" cy="46193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F3423-13E6-C49B-11D2-91EE44F59CAE}"/>
              </a:ext>
            </a:extLst>
          </p:cNvPr>
          <p:cNvSpPr txBox="1"/>
          <p:nvPr/>
        </p:nvSpPr>
        <p:spPr>
          <a:xfrm>
            <a:off x="1072055" y="6369269"/>
            <a:ext cx="566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Engineering Stack Exchange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13903-DA4C-8C36-AEF3-0994C216C465}"/>
              </a:ext>
            </a:extLst>
          </p:cNvPr>
          <p:cNvSpPr txBox="1"/>
          <p:nvPr/>
        </p:nvSpPr>
        <p:spPr>
          <a:xfrm>
            <a:off x="6621518" y="1828800"/>
            <a:ext cx="487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class: PHY 117 at Smith College (Introductory Physics I: Newtonian Mechanics)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students: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engineering, pre-health, and prospective physics majors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80% first year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curriculum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Calculus-based Newtonian Mechanics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Week 3: projectile motion with the constant acceleration kinematics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”lab”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Shooting tennis balls and predicting where they will land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Discovery: uh oh… drag is significant!</a:t>
            </a:r>
          </a:p>
          <a:p>
            <a:pPr lvl="1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925546-D2F1-23FA-7478-4D6F5843026D}"/>
              </a:ext>
            </a:extLst>
          </p:cNvPr>
          <p:cNvSpPr txBox="1">
            <a:spLocks/>
          </p:cNvSpPr>
          <p:nvPr/>
        </p:nvSpPr>
        <p:spPr>
          <a:xfrm>
            <a:off x="405714" y="290985"/>
            <a:ext cx="10515600" cy="4627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Projectile Motion, Drag, and Data Science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573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1A0D-E4E1-3902-A66D-5A0B0B64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14" y="290985"/>
            <a:ext cx="10515600" cy="462778"/>
          </a:xfrm>
        </p:spPr>
        <p:txBody>
          <a:bodyPr>
            <a:noAutofit/>
          </a:bodyPr>
          <a:lstStyle/>
          <a:p>
            <a:r>
              <a:rPr lang="en-US" sz="3600" dirty="0"/>
              <a:t>Projectile Motion, Drag, and Data Science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37794-164A-89B0-9482-85DE627AE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372" y="828326"/>
            <a:ext cx="8402595" cy="6029674"/>
          </a:xfrm>
        </p:spPr>
      </p:pic>
    </p:spTree>
    <p:extLst>
      <p:ext uri="{BB962C8B-B14F-4D97-AF65-F5344CB8AC3E}">
        <p14:creationId xmlns:p14="http://schemas.microsoft.com/office/powerpoint/2010/main" val="290359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1A0D-E4E1-3902-A66D-5A0B0B64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14" y="290985"/>
            <a:ext cx="10515600" cy="462778"/>
          </a:xfrm>
        </p:spPr>
        <p:txBody>
          <a:bodyPr>
            <a:noAutofit/>
          </a:bodyPr>
          <a:lstStyle/>
          <a:p>
            <a:r>
              <a:rPr lang="en-US" sz="3600" dirty="0"/>
              <a:t>Projectile Motion, Drag, and Data Science: Challenges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F2AD13-003C-149E-2039-5E84A304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2" y="999170"/>
            <a:ext cx="10201240" cy="5658373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6C19596E-C301-D490-FC35-2912A185DA30}"/>
              </a:ext>
            </a:extLst>
          </p:cNvPr>
          <p:cNvGrpSpPr/>
          <p:nvPr/>
        </p:nvGrpSpPr>
        <p:grpSpPr>
          <a:xfrm>
            <a:off x="5663514" y="1707469"/>
            <a:ext cx="5754657" cy="1066680"/>
            <a:chOff x="5663514" y="1707469"/>
            <a:chExt cx="5754657" cy="10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669666-6CAB-B968-6B21-96C52058791A}"/>
                    </a:ext>
                  </a:extLst>
                </p14:cNvPr>
                <p14:cNvContentPartPr/>
                <p14:nvPr/>
              </p14:nvContentPartPr>
              <p14:xfrm>
                <a:off x="5663514" y="2751109"/>
                <a:ext cx="1756800" cy="2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669666-6CAB-B968-6B21-96C5205879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5514" y="2733109"/>
                  <a:ext cx="1792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1B3D311-657B-D943-5CB5-EEA0B98AB716}"/>
                    </a:ext>
                  </a:extLst>
                </p14:cNvPr>
                <p14:cNvContentPartPr/>
                <p14:nvPr/>
              </p14:nvContentPartPr>
              <p14:xfrm>
                <a:off x="7541994" y="1918429"/>
                <a:ext cx="797760" cy="693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1B3D311-657B-D943-5CB5-EEA0B98AB7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24354" y="1900429"/>
                  <a:ext cx="83340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E374F0-88FC-B898-7473-C26BAFDBC72C}"/>
                    </a:ext>
                  </a:extLst>
                </p14:cNvPr>
                <p14:cNvContentPartPr/>
                <p14:nvPr/>
              </p14:nvContentPartPr>
              <p14:xfrm>
                <a:off x="8119074" y="1707469"/>
                <a:ext cx="441360" cy="421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E374F0-88FC-B898-7473-C26BAFDBC7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01074" y="1689829"/>
                  <a:ext cx="477000" cy="4575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BB6C95-BFF3-FF19-00EF-1B786F506024}"/>
                </a:ext>
              </a:extLst>
            </p:cNvPr>
            <p:cNvSpPr txBox="1"/>
            <p:nvPr/>
          </p:nvSpPr>
          <p:spPr>
            <a:xfrm>
              <a:off x="8650257" y="1733763"/>
              <a:ext cx="2767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C0566"/>
                  </a:solidFill>
                  <a:latin typeface="Segoe Print" panose="02000800000000000000" pitchFamily="2" charset="0"/>
                </a:rPr>
                <a:t>too advanced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06A8B2C-F58D-FEED-94A1-572C5D5DDAA7}"/>
                  </a:ext>
                </a:extLst>
              </p14:cNvPr>
              <p14:cNvContentPartPr/>
              <p14:nvPr/>
            </p14:nvContentPartPr>
            <p14:xfrm>
              <a:off x="10119094" y="196559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06A8B2C-F58D-FEED-94A1-572C5D5DDA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01454" y="194795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378EFC1-1A49-95E0-92C6-D676088C4677}"/>
              </a:ext>
            </a:extLst>
          </p:cNvPr>
          <p:cNvGrpSpPr/>
          <p:nvPr/>
        </p:nvGrpSpPr>
        <p:grpSpPr>
          <a:xfrm>
            <a:off x="1373974" y="4220931"/>
            <a:ext cx="10818025" cy="830997"/>
            <a:chOff x="1373974" y="4220931"/>
            <a:chExt cx="10818025" cy="83099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52189A-8744-4A0A-17C0-E851F19FC059}"/>
                    </a:ext>
                  </a:extLst>
                </p14:cNvPr>
                <p14:cNvContentPartPr/>
                <p14:nvPr/>
              </p14:nvContentPartPr>
              <p14:xfrm>
                <a:off x="1399534" y="4444910"/>
                <a:ext cx="6740280" cy="9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52189A-8744-4A0A-17C0-E851F19FC0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81894" y="4426910"/>
                  <a:ext cx="6775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4F2D04-B710-B2AA-D0FF-CD6D658DCAE5}"/>
                    </a:ext>
                  </a:extLst>
                </p14:cNvPr>
                <p14:cNvContentPartPr/>
                <p14:nvPr/>
              </p14:nvContentPartPr>
              <p14:xfrm>
                <a:off x="1373974" y="4636430"/>
                <a:ext cx="6440760" cy="9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4F2D04-B710-B2AA-D0FF-CD6D658DCAE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55974" y="4618430"/>
                  <a:ext cx="6476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0EC484-AB5C-0171-C192-244678D1F08A}"/>
                    </a:ext>
                  </a:extLst>
                </p14:cNvPr>
                <p14:cNvContentPartPr/>
                <p14:nvPr/>
              </p14:nvContentPartPr>
              <p14:xfrm>
                <a:off x="7983537" y="4628870"/>
                <a:ext cx="1333440" cy="15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0EC484-AB5C-0171-C192-244678D1F0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65897" y="4610870"/>
                  <a:ext cx="1369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08E302-6205-363E-E563-DF11358CE737}"/>
                    </a:ext>
                  </a:extLst>
                </p14:cNvPr>
                <p14:cNvContentPartPr/>
                <p14:nvPr/>
              </p14:nvContentPartPr>
              <p14:xfrm>
                <a:off x="9104405" y="4517990"/>
                <a:ext cx="355320" cy="221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08E302-6205-363E-E563-DF11358CE73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86765" y="4499990"/>
                  <a:ext cx="390960" cy="2574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D2C460-A255-3E3F-631A-FAB64A406120}"/>
                </a:ext>
              </a:extLst>
            </p:cNvPr>
            <p:cNvSpPr txBox="1"/>
            <p:nvPr/>
          </p:nvSpPr>
          <p:spPr>
            <a:xfrm>
              <a:off x="9318246" y="4220931"/>
              <a:ext cx="2873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C0566"/>
                  </a:solidFill>
                  <a:latin typeface="Segoe Print" panose="02000800000000000000" pitchFamily="2" charset="0"/>
                </a:rPr>
                <a:t>beyond the scope of the class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338286F-22A9-9DCA-2407-1CA189659A38}"/>
              </a:ext>
            </a:extLst>
          </p:cNvPr>
          <p:cNvGrpSpPr/>
          <p:nvPr/>
        </p:nvGrpSpPr>
        <p:grpSpPr>
          <a:xfrm>
            <a:off x="1107934" y="2530790"/>
            <a:ext cx="3939120" cy="244440"/>
            <a:chOff x="1107934" y="2530790"/>
            <a:chExt cx="393912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5E370A6-4609-AB1F-5CA6-355EDC7F3E0F}"/>
                    </a:ext>
                  </a:extLst>
                </p14:cNvPr>
                <p14:cNvContentPartPr/>
                <p14:nvPr/>
              </p14:nvContentPartPr>
              <p14:xfrm>
                <a:off x="1483774" y="2680910"/>
                <a:ext cx="3563280" cy="94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5E370A6-4609-AB1F-5CA6-355EDC7F3E0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65774" y="2663270"/>
                  <a:ext cx="3598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65826E-DC0C-86E7-EF95-E061862735D7}"/>
                    </a:ext>
                  </a:extLst>
                </p14:cNvPr>
                <p14:cNvContentPartPr/>
                <p14:nvPr/>
              </p14:nvContentPartPr>
              <p14:xfrm>
                <a:off x="1107934" y="2530790"/>
                <a:ext cx="182520" cy="194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65826E-DC0C-86E7-EF95-E061862735D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90294" y="2512790"/>
                  <a:ext cx="21816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C692218-669D-08E1-4623-C454F15DC294}"/>
              </a:ext>
            </a:extLst>
          </p:cNvPr>
          <p:cNvGrpSpPr/>
          <p:nvPr/>
        </p:nvGrpSpPr>
        <p:grpSpPr>
          <a:xfrm>
            <a:off x="1145734" y="2770910"/>
            <a:ext cx="3682197" cy="204840"/>
            <a:chOff x="1145734" y="2770910"/>
            <a:chExt cx="3682197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8750FA-0959-FAFF-5E64-70C7F968D24A}"/>
                    </a:ext>
                  </a:extLst>
                </p14:cNvPr>
                <p14:cNvContentPartPr/>
                <p14:nvPr/>
              </p14:nvContentPartPr>
              <p14:xfrm>
                <a:off x="1145734" y="2770910"/>
                <a:ext cx="205920" cy="181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8750FA-0959-FAFF-5E64-70C7F968D2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7734" y="2753270"/>
                  <a:ext cx="241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EAF427-C9C5-73DF-7032-222F24CDE3F3}"/>
                    </a:ext>
                  </a:extLst>
                </p14:cNvPr>
                <p14:cNvContentPartPr/>
                <p14:nvPr/>
              </p14:nvContentPartPr>
              <p14:xfrm>
                <a:off x="1493971" y="2934350"/>
                <a:ext cx="3333960" cy="41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EAF427-C9C5-73DF-7032-222F24CDE3F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76331" y="2916350"/>
                  <a:ext cx="336960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4912C7B-2D40-30A5-12BC-EC1A220215B9}"/>
              </a:ext>
            </a:extLst>
          </p:cNvPr>
          <p:cNvGrpSpPr/>
          <p:nvPr/>
        </p:nvGrpSpPr>
        <p:grpSpPr>
          <a:xfrm>
            <a:off x="1088134" y="3700430"/>
            <a:ext cx="5952960" cy="249840"/>
            <a:chOff x="1088134" y="3700430"/>
            <a:chExt cx="595296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A63627F-31F9-8D5E-C115-43CF25D89068}"/>
                    </a:ext>
                  </a:extLst>
                </p14:cNvPr>
                <p14:cNvContentPartPr/>
                <p14:nvPr/>
              </p14:nvContentPartPr>
              <p14:xfrm>
                <a:off x="1534894" y="3874670"/>
                <a:ext cx="5506200" cy="75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A63627F-31F9-8D5E-C115-43CF25D8906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16894" y="3856670"/>
                  <a:ext cx="5541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541B86-EB9D-B6B7-1D4C-8650F0E6A176}"/>
                    </a:ext>
                  </a:extLst>
                </p14:cNvPr>
                <p14:cNvContentPartPr/>
                <p14:nvPr/>
              </p14:nvContentPartPr>
              <p14:xfrm>
                <a:off x="1088134" y="3700430"/>
                <a:ext cx="204480" cy="182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541B86-EB9D-B6B7-1D4C-8650F0E6A17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70494" y="3682790"/>
                  <a:ext cx="24012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62B311A-AB7D-774D-A1CF-6F3FAD22B413}"/>
              </a:ext>
            </a:extLst>
          </p:cNvPr>
          <p:cNvGrpSpPr/>
          <p:nvPr/>
        </p:nvGrpSpPr>
        <p:grpSpPr>
          <a:xfrm>
            <a:off x="1065094" y="4010390"/>
            <a:ext cx="3828600" cy="161640"/>
            <a:chOff x="1065094" y="4010390"/>
            <a:chExt cx="38286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CCB5D6-5C06-9009-3417-4E123A4D4B43}"/>
                    </a:ext>
                  </a:extLst>
                </p14:cNvPr>
                <p14:cNvContentPartPr/>
                <p14:nvPr/>
              </p14:nvContentPartPr>
              <p14:xfrm>
                <a:off x="1516174" y="4149350"/>
                <a:ext cx="3377520" cy="10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CCB5D6-5C06-9009-3417-4E123A4D4B4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98174" y="4131710"/>
                  <a:ext cx="3413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B90DFB5-FE1F-5BC9-DB6E-2757E759FF8B}"/>
                    </a:ext>
                  </a:extLst>
                </p14:cNvPr>
                <p14:cNvContentPartPr/>
                <p14:nvPr/>
              </p14:nvContentPartPr>
              <p14:xfrm>
                <a:off x="1065094" y="4010390"/>
                <a:ext cx="199080" cy="161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B90DFB5-FE1F-5BC9-DB6E-2757E759FF8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47094" y="3992750"/>
                  <a:ext cx="23472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62F047-2E6B-67FA-81AB-D0385772A429}"/>
              </a:ext>
            </a:extLst>
          </p:cNvPr>
          <p:cNvGrpSpPr/>
          <p:nvPr/>
        </p:nvGrpSpPr>
        <p:grpSpPr>
          <a:xfrm>
            <a:off x="1075534" y="4257350"/>
            <a:ext cx="7936920" cy="179640"/>
            <a:chOff x="1075534" y="4257350"/>
            <a:chExt cx="793692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EEFFF17-A64A-AED6-BFF2-DD45BF340C38}"/>
                    </a:ext>
                  </a:extLst>
                </p14:cNvPr>
                <p14:cNvContentPartPr/>
                <p14:nvPr/>
              </p14:nvContentPartPr>
              <p14:xfrm>
                <a:off x="1516894" y="4359950"/>
                <a:ext cx="7495560" cy="77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EEFFF17-A64A-AED6-BFF2-DD45BF340C3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98894" y="4341950"/>
                  <a:ext cx="7531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D551C77-0DE3-803E-EDB0-B58723DE516A}"/>
                    </a:ext>
                  </a:extLst>
                </p14:cNvPr>
                <p14:cNvContentPartPr/>
                <p14:nvPr/>
              </p14:nvContentPartPr>
              <p14:xfrm>
                <a:off x="1075534" y="4257350"/>
                <a:ext cx="226080" cy="129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D551C77-0DE3-803E-EDB0-B58723DE516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57534" y="4239710"/>
                  <a:ext cx="2617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6B1DE3D-7197-D2F8-74F6-4FBC3E725A27}"/>
              </a:ext>
            </a:extLst>
          </p:cNvPr>
          <p:cNvGrpSpPr/>
          <p:nvPr/>
        </p:nvGrpSpPr>
        <p:grpSpPr>
          <a:xfrm>
            <a:off x="1101454" y="5693390"/>
            <a:ext cx="3879360" cy="228600"/>
            <a:chOff x="1101454" y="5693390"/>
            <a:chExt cx="387936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47F422-09AF-875F-3516-401383FF4313}"/>
                    </a:ext>
                  </a:extLst>
                </p14:cNvPr>
                <p14:cNvContentPartPr/>
                <p14:nvPr/>
              </p14:nvContentPartPr>
              <p14:xfrm>
                <a:off x="1547134" y="5873390"/>
                <a:ext cx="3433680" cy="4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47F422-09AF-875F-3516-401383FF431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29134" y="5855390"/>
                  <a:ext cx="3469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E0C92EF-6A86-A3A9-2850-8CCDF9ABA567}"/>
                    </a:ext>
                  </a:extLst>
                </p14:cNvPr>
                <p14:cNvContentPartPr/>
                <p14:nvPr/>
              </p14:nvContentPartPr>
              <p14:xfrm>
                <a:off x="1101454" y="5693390"/>
                <a:ext cx="155520" cy="225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E0C92EF-6A86-A3A9-2850-8CCDF9ABA56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83814" y="5675750"/>
                  <a:ext cx="19116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6412729-D7D0-98BD-13E5-8A67DD895B87}"/>
              </a:ext>
            </a:extLst>
          </p:cNvPr>
          <p:cNvGrpSpPr/>
          <p:nvPr/>
        </p:nvGrpSpPr>
        <p:grpSpPr>
          <a:xfrm>
            <a:off x="1603169" y="5141545"/>
            <a:ext cx="10076384" cy="523726"/>
            <a:chOff x="1603169" y="5141545"/>
            <a:chExt cx="10076384" cy="52372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13D531-0650-E025-4A6E-4F05B6A54B0D}"/>
                    </a:ext>
                  </a:extLst>
                </p14:cNvPr>
                <p14:cNvContentPartPr/>
                <p14:nvPr/>
              </p14:nvContentPartPr>
              <p14:xfrm rot="1128937">
                <a:off x="6790929" y="5246832"/>
                <a:ext cx="303120" cy="211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13D531-0650-E025-4A6E-4F05B6A54B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 rot="1128937">
                  <a:off x="6773289" y="5229192"/>
                  <a:ext cx="338760" cy="2473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4599F7-D7C5-1ABA-3B4D-C3D0CEB5FCDE}"/>
                </a:ext>
              </a:extLst>
            </p:cNvPr>
            <p:cNvSpPr txBox="1"/>
            <p:nvPr/>
          </p:nvSpPr>
          <p:spPr>
            <a:xfrm>
              <a:off x="7113055" y="5141545"/>
              <a:ext cx="4566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C0566"/>
                  </a:solidFill>
                  <a:latin typeface="Segoe Print" panose="02000800000000000000" pitchFamily="2" charset="0"/>
                </a:rPr>
                <a:t>varying levels of background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557ED5-CE92-04EF-F5BC-EC70FECB547F}"/>
                    </a:ext>
                  </a:extLst>
                </p14:cNvPr>
                <p14:cNvContentPartPr/>
                <p14:nvPr/>
              </p14:nvContentPartPr>
              <p14:xfrm>
                <a:off x="1603169" y="5643311"/>
                <a:ext cx="3107520" cy="21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57ED5-CE92-04EF-F5BC-EC70FECB547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85529" y="5625311"/>
                  <a:ext cx="3143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615668-6C9A-6B19-1F8C-4159C580DEAF}"/>
                    </a:ext>
                  </a:extLst>
                </p14:cNvPr>
                <p14:cNvContentPartPr/>
                <p14:nvPr/>
              </p14:nvContentPartPr>
              <p14:xfrm>
                <a:off x="4831449" y="5318051"/>
                <a:ext cx="2111040" cy="336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615668-6C9A-6B19-1F8C-4159C580DEA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13809" y="5300051"/>
                  <a:ext cx="2146680" cy="37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4BE8E59-3265-6572-C3DC-84090A1A8D43}"/>
                  </a:ext>
                </a:extLst>
              </p14:cNvPr>
              <p14:cNvContentPartPr/>
              <p14:nvPr/>
            </p14:nvContentPartPr>
            <p14:xfrm>
              <a:off x="5221294" y="5685830"/>
              <a:ext cx="1200240" cy="173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4BE8E59-3265-6572-C3DC-84090A1A8D4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203654" y="5668190"/>
                <a:ext cx="1235880" cy="2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71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1A0D-E4E1-3902-A66D-5A0B0B64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14" y="290985"/>
            <a:ext cx="10515600" cy="462778"/>
          </a:xfrm>
        </p:spPr>
        <p:txBody>
          <a:bodyPr>
            <a:noAutofit/>
          </a:bodyPr>
          <a:lstStyle/>
          <a:p>
            <a:r>
              <a:rPr lang="en-US" sz="3600" dirty="0"/>
              <a:t>Projectile Motion, Drag, and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8C437-E6C7-EA94-C352-2D06D7BF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goals</a:t>
            </a:r>
          </a:p>
          <a:p>
            <a:pPr lvl="1"/>
            <a:r>
              <a:rPr lang="en-US" dirty="0"/>
              <a:t>Use the basic format and ideas of this notebook</a:t>
            </a:r>
          </a:p>
          <a:p>
            <a:pPr lvl="1"/>
            <a:r>
              <a:rPr lang="en-US" dirty="0"/>
              <a:t>Modify the math to be appropriate for intro physics</a:t>
            </a:r>
          </a:p>
          <a:p>
            <a:pPr lvl="1"/>
            <a:r>
              <a:rPr lang="en-US" dirty="0"/>
              <a:t>Make more connections to the basics of projectile motion</a:t>
            </a:r>
          </a:p>
          <a:p>
            <a:pPr lvl="1"/>
            <a:r>
              <a:rPr lang="en-US" dirty="0"/>
              <a:t>Lean on visualizing data rather than predicting values</a:t>
            </a:r>
          </a:p>
          <a:p>
            <a:pPr lvl="1"/>
            <a:endParaRPr lang="en-US" dirty="0"/>
          </a:p>
          <a:p>
            <a:r>
              <a:rPr lang="en-US" dirty="0"/>
              <a:t>This class was the first time many students had seen anything in Python, so I wanted to make it as accessible as possible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4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2BA2-EE5A-EAA7-2EB9-B309AD4C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Modified notebook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7338E-CD6D-B16A-6B7C-A04C19DEC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342" y="1541155"/>
            <a:ext cx="5606144" cy="37756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3530FA-AD6C-965A-551A-7138BFAFF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472" y="4851918"/>
            <a:ext cx="6770527" cy="2006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CC66E-B179-6C9D-65FB-3D5958607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486" y="365125"/>
            <a:ext cx="6346513" cy="418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6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6DBA-93F9-CDF1-9B9B-97337EDC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1EB1-B667-BFDA-2AE3-1D73EB93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students got really invested in the process</a:t>
            </a:r>
          </a:p>
          <a:p>
            <a:r>
              <a:rPr lang="en-US" dirty="0"/>
              <a:t>Others just wanted to get the answer and go</a:t>
            </a:r>
          </a:p>
          <a:p>
            <a:r>
              <a:rPr lang="en-US" dirty="0"/>
              <a:t>Learning goal achievement:</a:t>
            </a:r>
          </a:p>
          <a:p>
            <a:pPr lvl="1"/>
            <a:r>
              <a:rPr lang="en-US" dirty="0"/>
              <a:t>Everyone at least ran the notebook and changed a few lines of code</a:t>
            </a:r>
          </a:p>
          <a:p>
            <a:pPr lvl="1"/>
            <a:r>
              <a:rPr lang="en-US" dirty="0"/>
              <a:t>Brief discussion at the end to solidify understanding of the complexities of real-life physics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Don’t be afraid to modify these modules to suit the needs of your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0A7A-FAA0-5BDC-04EE-E2DD7077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summary of other 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07A7-D6F4-3EED-6BE0-DA2C4B582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Multiple modules provided excellent practice material for a research student</a:t>
            </a:r>
          </a:p>
          <a:p>
            <a:pPr lvl="1"/>
            <a:r>
              <a:rPr lang="en-US" dirty="0"/>
              <a:t>Senior computer science major, physics minor</a:t>
            </a:r>
          </a:p>
          <a:p>
            <a:pPr lvl="1"/>
            <a:r>
              <a:rPr lang="en-US" dirty="0"/>
              <a:t>Started with </a:t>
            </a:r>
            <a:r>
              <a:rPr lang="en-US" dirty="0">
                <a:hlinkClick r:id="rId2"/>
              </a:rPr>
              <a:t>Learning the Schrodinger Equation</a:t>
            </a:r>
            <a:endParaRPr lang="en-US" dirty="0"/>
          </a:p>
          <a:p>
            <a:pPr lvl="2"/>
            <a:r>
              <a:rPr lang="en-US" dirty="0"/>
              <a:t>Supplemented with some Quantum Mechanics readings</a:t>
            </a:r>
          </a:p>
          <a:p>
            <a:pPr lvl="1"/>
            <a:r>
              <a:rPr lang="en-US" dirty="0"/>
              <a:t>Next: </a:t>
            </a:r>
            <a:r>
              <a:rPr lang="en-US" dirty="0">
                <a:hlinkClick r:id="rId3"/>
              </a:rPr>
              <a:t>Connecting Monte Carlo to Modern AI</a:t>
            </a:r>
            <a:endParaRPr lang="en-US" dirty="0"/>
          </a:p>
          <a:p>
            <a:pPr lvl="2"/>
            <a:r>
              <a:rPr lang="en-US" dirty="0"/>
              <a:t>Supplemented with some Statistical Mechanics readings</a:t>
            </a:r>
          </a:p>
          <a:p>
            <a:pPr lvl="1"/>
            <a:r>
              <a:rPr lang="en-US" dirty="0"/>
              <a:t>Advanced, independent student – well-prepared for this work</a:t>
            </a:r>
          </a:p>
          <a:p>
            <a:r>
              <a:rPr lang="en-US" dirty="0"/>
              <a:t>YMMV when applying to non-physics courses</a:t>
            </a:r>
          </a:p>
          <a:p>
            <a:pPr lvl="1"/>
            <a:r>
              <a:rPr lang="en-US" dirty="0">
                <a:hlinkClick r:id="rId4"/>
              </a:rPr>
              <a:t>Intro to Data Science Libraries</a:t>
            </a:r>
            <a:r>
              <a:rPr lang="en-US" dirty="0"/>
              <a:t> was an excellent introduction for my “Programming for Data Science in Python course”</a:t>
            </a:r>
          </a:p>
          <a:p>
            <a:pPr lvl="1"/>
            <a:r>
              <a:rPr lang="en-US" dirty="0"/>
              <a:t>They all learned how to use pandas, seaborn, and matplotlib</a:t>
            </a:r>
          </a:p>
          <a:p>
            <a:pPr lvl="1"/>
            <a:r>
              <a:rPr lang="en-US" dirty="0"/>
              <a:t>But the students </a:t>
            </a:r>
            <a:r>
              <a:rPr lang="en-US" i="1" dirty="0"/>
              <a:t>hated</a:t>
            </a:r>
            <a:r>
              <a:rPr lang="en-US" dirty="0"/>
              <a:t> the physics examples (almost none were science majors)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Know your audience!</a:t>
            </a:r>
          </a:p>
        </p:txBody>
      </p:sp>
    </p:spTree>
    <p:extLst>
      <p:ext uri="{BB962C8B-B14F-4D97-AF65-F5344CB8AC3E}">
        <p14:creationId xmlns:p14="http://schemas.microsoft.com/office/powerpoint/2010/main" val="402476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B53A-4475-3353-DCE3-536AACF0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these modules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8C239-F969-4229-AA6B-9DD583F6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afraid to modify them</a:t>
            </a:r>
          </a:p>
          <a:p>
            <a:r>
              <a:rPr lang="en-US" dirty="0"/>
              <a:t>Find what works and keep it</a:t>
            </a:r>
          </a:p>
          <a:p>
            <a:r>
              <a:rPr lang="en-US" dirty="0"/>
              <a:t>Exposure to data science tools can look many different ways</a:t>
            </a:r>
          </a:p>
          <a:p>
            <a:r>
              <a:rPr lang="en-US" dirty="0"/>
              <a:t>Know your audience and provide ways for students to give feedback on the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442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Print</vt:lpstr>
      <vt:lpstr>Office Theme</vt:lpstr>
      <vt:lpstr>Lessons from the classroom</vt:lpstr>
      <vt:lpstr>PowerPoint Presentation</vt:lpstr>
      <vt:lpstr>Projectile Motion, Drag, and Data Science</vt:lpstr>
      <vt:lpstr>Projectile Motion, Drag, and Data Science: Challenges</vt:lpstr>
      <vt:lpstr>Projectile Motion, Drag, and Data Science</vt:lpstr>
      <vt:lpstr>Modified notebook</vt:lpstr>
      <vt:lpstr>Results</vt:lpstr>
      <vt:lpstr>A brief summary of other experiences</vt:lpstr>
      <vt:lpstr>Make these modules your own</vt:lpstr>
      <vt:lpstr>Continuing the conversation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from the classroom</dc:title>
  <dc:creator>Casey Berger</dc:creator>
  <cp:lastModifiedBy>Casey Berger</cp:lastModifiedBy>
  <cp:revision>15</cp:revision>
  <dcterms:created xsi:type="dcterms:W3CDTF">2024-06-14T20:22:53Z</dcterms:created>
  <dcterms:modified xsi:type="dcterms:W3CDTF">2024-07-03T19:36:05Z</dcterms:modified>
</cp:coreProperties>
</file>