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  <p:sldMasterId id="2147483806" r:id="rId2"/>
  </p:sldMasterIdLst>
  <p:sldIdLst>
    <p:sldId id="256" r:id="rId3"/>
    <p:sldId id="266" r:id="rId4"/>
    <p:sldId id="287" r:id="rId5"/>
    <p:sldId id="288" r:id="rId6"/>
    <p:sldId id="289" r:id="rId7"/>
    <p:sldId id="290" r:id="rId8"/>
    <p:sldId id="291" r:id="rId9"/>
    <p:sldId id="29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0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48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133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16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35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10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7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10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359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910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29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41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471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653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072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627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702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32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38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892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37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996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276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309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2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7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6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4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1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1F7B-7391-4F87-9AA4-1E9AC2164F4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28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D1FF-6273-48FC-812F-5855D9465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Dart 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91896-B8CB-436C-9E93-B6535DE4E8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0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839A-0C03-4273-B40A-457EBFC3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CD59C-93AD-4036-8436-081F1190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 private members</a:t>
            </a:r>
          </a:p>
          <a:p>
            <a:pPr lvl="1"/>
            <a:r>
              <a:rPr lang="en-US" dirty="0"/>
              <a:t>Static members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Interfaces</a:t>
            </a:r>
          </a:p>
          <a:p>
            <a:pPr lvl="1"/>
            <a:r>
              <a:rPr lang="en-US" dirty="0" err="1"/>
              <a:t>Mixins</a:t>
            </a:r>
            <a:endParaRPr lang="en-US" dirty="0"/>
          </a:p>
          <a:p>
            <a:pPr lvl="1"/>
            <a:r>
              <a:rPr lang="en-US" dirty="0"/>
              <a:t>Extensions</a:t>
            </a:r>
          </a:p>
          <a:p>
            <a:r>
              <a:rPr lang="en-US" dirty="0"/>
              <a:t>Async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7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F71B-E67C-4212-A121-3995D31F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CE6A-E82D-4960-AB03-E2D87710E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slide is orange, you can ask questions at the end of the slide. If it isn’t, please wait.</a:t>
            </a:r>
          </a:p>
          <a:p>
            <a:r>
              <a:rPr lang="en-US" dirty="0"/>
              <a:t>Questions from last session</a:t>
            </a:r>
          </a:p>
        </p:txBody>
      </p:sp>
    </p:spTree>
    <p:extLst>
      <p:ext uri="{BB962C8B-B14F-4D97-AF65-F5344CB8AC3E}">
        <p14:creationId xmlns:p14="http://schemas.microsoft.com/office/powerpoint/2010/main" val="375944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1B45-2E73-4DA3-A816-8FDD8537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FE2B3-4474-4D7D-8326-9F352A974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095" y="3381810"/>
            <a:ext cx="5961905" cy="34761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BF4C3-A254-43C7-9A1B-7E1ECFB53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93441"/>
          </a:xfrm>
        </p:spPr>
        <p:txBody>
          <a:bodyPr/>
          <a:lstStyle/>
          <a:p>
            <a:r>
              <a:rPr lang="en-US" dirty="0"/>
              <a:t>Classes are an abstraction to bundle related functions and data together</a:t>
            </a:r>
          </a:p>
          <a:p>
            <a:r>
              <a:rPr lang="en-US" dirty="0"/>
              <a:t>Who doesn’t know what classes are yet?</a:t>
            </a:r>
          </a:p>
          <a:p>
            <a:r>
              <a:rPr lang="en-US" dirty="0"/>
              <a:t>Contain data members</a:t>
            </a:r>
          </a:p>
          <a:p>
            <a:r>
              <a:rPr lang="en-US" dirty="0"/>
              <a:t>Member functions</a:t>
            </a:r>
          </a:p>
          <a:p>
            <a:r>
              <a:rPr lang="en-US" dirty="0"/>
              <a:t>constructors</a:t>
            </a:r>
          </a:p>
          <a:p>
            <a:r>
              <a:rPr lang="en-US" dirty="0"/>
              <a:t>Long form constructors</a:t>
            </a:r>
          </a:p>
          <a:p>
            <a:pPr lvl="1"/>
            <a:r>
              <a:rPr lang="en-US" dirty="0"/>
              <a:t>Don’t use these by default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5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1154-E4BE-438A-AAFB-C0843975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Classes: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0CF30-C091-4B74-B1AA-B16ED78B3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constructors</a:t>
            </a:r>
          </a:p>
          <a:p>
            <a:r>
              <a:rPr lang="en-US" dirty="0"/>
              <a:t>Short form constructor</a:t>
            </a:r>
          </a:p>
          <a:p>
            <a:r>
              <a:rPr lang="en-US" dirty="0"/>
              <a:t>Delegating constructor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5C57C-B238-4181-9F62-A6523C5F9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238" y="-25374"/>
            <a:ext cx="6904762" cy="41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6889E6-F2CC-4416-BD56-3088361FC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238" y="4677048"/>
            <a:ext cx="5295238" cy="2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1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2786-2BD6-4493-B9A3-463948EB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65452"/>
            <a:ext cx="5772952" cy="1080938"/>
          </a:xfrm>
        </p:spPr>
        <p:txBody>
          <a:bodyPr/>
          <a:lstStyle/>
          <a:p>
            <a:r>
              <a:rPr lang="en-US" dirty="0"/>
              <a:t>Classes: Constructor and</a:t>
            </a:r>
            <a:br>
              <a:rPr lang="en-US" dirty="0"/>
            </a:br>
            <a:r>
              <a:rPr lang="en-US" dirty="0"/>
              <a:t>private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DB7BE-3DBC-440F-9713-543F3FD57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092631" cy="3599316"/>
          </a:xfrm>
        </p:spPr>
        <p:txBody>
          <a:bodyPr/>
          <a:lstStyle/>
          <a:p>
            <a:r>
              <a:rPr lang="en-US" dirty="0"/>
              <a:t>List initialization, similar to C++</a:t>
            </a:r>
          </a:p>
          <a:p>
            <a:r>
              <a:rPr lang="en-US" dirty="0"/>
              <a:t>Private variables</a:t>
            </a:r>
          </a:p>
          <a:p>
            <a:pPr lvl="1"/>
            <a:r>
              <a:rPr lang="en-US" dirty="0"/>
              <a:t>Require an _underscore</a:t>
            </a:r>
          </a:p>
          <a:p>
            <a:pPr lvl="1"/>
            <a:r>
              <a:rPr lang="en-US" dirty="0"/>
              <a:t>Are only private outside the library</a:t>
            </a:r>
          </a:p>
          <a:p>
            <a:pPr lvl="1"/>
            <a:r>
              <a:rPr lang="en-US" dirty="0"/>
              <a:t>Why do we want them?</a:t>
            </a:r>
          </a:p>
          <a:p>
            <a:pPr lvl="2"/>
            <a:r>
              <a:rPr lang="en-US" dirty="0"/>
              <a:t>Interfaces/</a:t>
            </a:r>
            <a:r>
              <a:rPr lang="en-US" dirty="0" err="1"/>
              <a:t>api</a:t>
            </a:r>
            <a:endParaRPr lang="en-US" dirty="0"/>
          </a:p>
          <a:p>
            <a:pPr lvl="2"/>
            <a:r>
              <a:rPr lang="en-US" dirty="0"/>
              <a:t>Hide implementation details</a:t>
            </a:r>
          </a:p>
          <a:p>
            <a:pPr lvl="2"/>
            <a:r>
              <a:rPr lang="en-US" dirty="0"/>
              <a:t>Prevent users from using your classes in unintended and wrong ways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084A5-6DBE-415D-85D7-8BB9D886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952" y="-125032"/>
            <a:ext cx="6419048" cy="4923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F074A-CB95-4246-8430-5849C800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952" y="4798777"/>
            <a:ext cx="5809524" cy="5238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2E2E7E-BFA9-4E2C-8F10-0EF1EA7BE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952" y="5322587"/>
            <a:ext cx="6438095" cy="1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1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EBE1-01A7-4CAB-A1F1-2FD87E87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Classes: getters and setters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A06E-49C6-4BEE-A04C-A46DF3737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Getters</a:t>
            </a:r>
          </a:p>
          <a:p>
            <a:r>
              <a:rPr lang="en-US" dirty="0"/>
              <a:t>Setters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7FDA4-66C9-4C14-B63D-3A96D0085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714" y="2162762"/>
            <a:ext cx="5514286" cy="4695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F01E67-8C1C-4927-A299-80AB68B06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96095"/>
            <a:ext cx="6409524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6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D701-BCFE-476D-9A2A-B38A4BCD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06" y="612564"/>
            <a:ext cx="5498057" cy="1080938"/>
          </a:xfrm>
        </p:spPr>
        <p:txBody>
          <a:bodyPr/>
          <a:lstStyle/>
          <a:p>
            <a:r>
              <a:rPr lang="en-US" dirty="0"/>
              <a:t>Classes : </a:t>
            </a:r>
            <a:br>
              <a:rPr lang="en-US" dirty="0"/>
            </a:br>
            <a:r>
              <a:rPr lang="en-US" dirty="0"/>
              <a:t>static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E83D-8204-477A-BEB1-999239277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492631" cy="3599316"/>
          </a:xfrm>
        </p:spPr>
        <p:txBody>
          <a:bodyPr/>
          <a:lstStyle/>
          <a:p>
            <a:r>
              <a:rPr lang="en-US" dirty="0"/>
              <a:t>Static variables</a:t>
            </a:r>
          </a:p>
          <a:p>
            <a:r>
              <a:rPr lang="en-US" dirty="0"/>
              <a:t>Often used for singletons</a:t>
            </a:r>
          </a:p>
          <a:p>
            <a:r>
              <a:rPr lang="en-US" dirty="0"/>
              <a:t>Factory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1D6C8-15AA-4A82-9591-71F4C4CA3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093" y="0"/>
            <a:ext cx="2921771" cy="2161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1EB3A7-3EDF-47FB-A89D-10FA4B9C2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0"/>
            <a:ext cx="4876800" cy="21613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65EC5B-B50E-41F6-8239-0F4369248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464" y="2228570"/>
            <a:ext cx="5196536" cy="27171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A053E0-D661-4381-BC21-CD6B4F673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952" y="4945713"/>
            <a:ext cx="4019048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831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394</TotalTime>
  <Words>157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Berlin</vt:lpstr>
      <vt:lpstr>1_Berlin</vt:lpstr>
      <vt:lpstr>Dart Week 2</vt:lpstr>
      <vt:lpstr>Overview</vt:lpstr>
      <vt:lpstr>PowerPoint Presentation</vt:lpstr>
      <vt:lpstr>Classes</vt:lpstr>
      <vt:lpstr>Classes: constructors</vt:lpstr>
      <vt:lpstr>Classes: Constructor and private members</vt:lpstr>
      <vt:lpstr>Classes: getters and setters</vt:lpstr>
      <vt:lpstr>Classes :  static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Week 2</dc:title>
  <dc:creator>Sagar Ramsaransing</dc:creator>
  <cp:lastModifiedBy>Sagar Ramsaransing</cp:lastModifiedBy>
  <cp:revision>47</cp:revision>
  <dcterms:created xsi:type="dcterms:W3CDTF">2021-11-03T13:16:41Z</dcterms:created>
  <dcterms:modified xsi:type="dcterms:W3CDTF">2022-02-10T22:57:35Z</dcterms:modified>
</cp:coreProperties>
</file>