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  <p:sldId id="266" r:id="rId3"/>
    <p:sldId id="262" r:id="rId4"/>
    <p:sldId id="263" r:id="rId5"/>
    <p:sldId id="264" r:id="rId6"/>
    <p:sldId id="265" r:id="rId7"/>
    <p:sldId id="267" r:id="rId8"/>
    <p:sldId id="259" r:id="rId9"/>
    <p:sldId id="258" r:id="rId10"/>
    <p:sldId id="260" r:id="rId11"/>
    <p:sldId id="261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03-Nov-21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04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03-Nov-21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9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03-Nov-21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48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03-Nov-21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7133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03-Nov-21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16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03-Nov-21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35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03-Nov-21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10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03-Nov-21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77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4891F7B-7391-4F87-9AA4-1E9AC2164F40}" type="datetimeFigureOut">
              <a:rPr lang="en-US" smtClean="0"/>
              <a:t>03-Nov-21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10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03-Nov-21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91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03-Nov-21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89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03-Nov-21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66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03-Nov-21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2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03-Nov-21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20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03-Nov-21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79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03-Nov-21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6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1F7B-7391-4F87-9AA4-1E9AC2164F40}" type="datetimeFigureOut">
              <a:rPr lang="en-US" smtClean="0"/>
              <a:t>03-Nov-21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42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91F7B-7391-4F87-9AA4-1E9AC2164F40}" type="datetimeFigureOut">
              <a:rPr lang="en-US" smtClean="0"/>
              <a:t>03-Nov-21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24D70-8C6B-4DE5-A7D8-01E5801FA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010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  <p:sldLayoutId id="2147483804" r:id="rId16"/>
    <p:sldLayoutId id="214748380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2D1FF-6273-48FC-812F-5855D9465C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Dart Week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91896-B8CB-436C-9E93-B6535DE4E8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80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089CC-8D3C-4BB2-A6F0-64400CE5B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and relational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ED0E9-0B5D-4825-9C56-D86D3604A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&amp;&amp; || ! == != &lt; &gt; &lt;= &gt;=</a:t>
            </a:r>
          </a:p>
          <a:p>
            <a:r>
              <a:rPr lang="en-US" dirty="0"/>
              <a:t>Operator precedence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5620A5-C4C7-45D2-9216-7EFCF230E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43714"/>
            <a:ext cx="4657143" cy="3114286"/>
          </a:xfrm>
          <a:prstGeom prst="rect">
            <a:avLst/>
          </a:prstGeom>
        </p:spPr>
      </p:pic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7063F183-05E8-4DA5-A333-E0E89E183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246" y="3292606"/>
            <a:ext cx="3609340" cy="353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982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77191-C3D3-428D-97DD-D8EB5A4E7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and relational ops: Ternary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3AE0A-B484-487F-8F01-83D6281FB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Ternary operator: </a:t>
            </a:r>
          </a:p>
          <a:p>
            <a:r>
              <a:rPr lang="en-US" dirty="0"/>
              <a:t>(condition) value if true : value if false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CD6221-791D-4FCB-A0E0-19DBD3050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732081"/>
            <a:ext cx="6096000" cy="312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625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59875-AD2A-4B48-B123-A2A23B056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 doesn’t automatically cast down to bool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7E6EE-AE0F-4876-83E6-299884447D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62AA44-E9F9-4799-9B65-EDCC495D47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5789EE-DFF9-452F-A11F-E4B22AF92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Do something like this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6A180C5-B613-4E84-A7B4-7625E3C43F9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3EA6DE-08C2-4DC7-BB89-AFCFC9660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102" y="3045002"/>
            <a:ext cx="4371429" cy="14380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4ABFA25-B42A-452E-97CA-4471B3A2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04" y="3028949"/>
            <a:ext cx="3895238" cy="1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834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94548-201B-4E52-AE0F-A9C07EEBC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1730B3F-D8FF-48BA-BD35-CF3F1C4CF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656373" cy="3599316"/>
          </a:xfrm>
        </p:spPr>
        <p:txBody>
          <a:bodyPr/>
          <a:lstStyle/>
          <a:p>
            <a:r>
              <a:rPr lang="en-US" dirty="0"/>
              <a:t>Strings zijn uit-16 code points under the hood</a:t>
            </a:r>
          </a:p>
          <a:p>
            <a:pPr lvl="1"/>
            <a:r>
              <a:rPr lang="en-US" dirty="0" err="1"/>
              <a:t>Gebruik</a:t>
            </a:r>
            <a:r>
              <a:rPr lang="en-US" dirty="0"/>
              <a:t> de “characters” library </a:t>
            </a:r>
            <a:r>
              <a:rPr lang="en-US" dirty="0" err="1"/>
              <a:t>als</a:t>
            </a:r>
            <a:r>
              <a:rPr lang="en-US" dirty="0"/>
              <a:t> je human readable characters </a:t>
            </a:r>
            <a:r>
              <a:rPr lang="en-US" dirty="0" err="1"/>
              <a:t>nodig</a:t>
            </a:r>
            <a:r>
              <a:rPr lang="en-US" dirty="0"/>
              <a:t> </a:t>
            </a:r>
            <a:r>
              <a:rPr lang="en-US" dirty="0" err="1"/>
              <a:t>hebt</a:t>
            </a:r>
            <a:endParaRPr lang="en-US" dirty="0"/>
          </a:p>
          <a:p>
            <a:pPr lvl="1"/>
            <a:r>
              <a:rPr lang="en-US" dirty="0"/>
              <a:t>Guess the output?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Multiline strings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A175AAC-74E4-40C1-9E30-133449285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21" y="3509370"/>
            <a:ext cx="7085714" cy="75238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C9EC02F-6CD2-4A0A-AD95-E644F727C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921" y="4889295"/>
            <a:ext cx="6561905" cy="1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62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B0CA2-0308-4D92-896C-82CF547E6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string operations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CCFDE5-D1BF-432E-A66F-B2312231D5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0" y="2108718"/>
            <a:ext cx="4698358" cy="3827471"/>
          </a:xfrm>
        </p:spPr>
        <p:txBody>
          <a:bodyPr/>
          <a:lstStyle/>
          <a:p>
            <a:r>
              <a:rPr lang="en-US" dirty="0"/>
              <a:t>Concatenating, upper/ lowercasing, slicing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Finding first and last occurrence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39A2D34-4FDE-4D53-955E-3203F70732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130FA1-158F-40C3-BAC6-5672AD23F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731" y="1994831"/>
            <a:ext cx="4542857" cy="20857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35F496-5F9B-4456-AE85-269C7FBA1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667" y="4372286"/>
            <a:ext cx="7533333" cy="2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28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59D34-1D23-44FB-88A6-2B608F631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string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20C7A-D8FB-4BC4-AB82-8072B0900E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989282"/>
          </a:xfrm>
        </p:spPr>
        <p:txBody>
          <a:bodyPr/>
          <a:lstStyle/>
          <a:p>
            <a:r>
              <a:rPr lang="en-US" dirty="0"/>
              <a:t>They also take regex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split strings </a:t>
            </a:r>
          </a:p>
          <a:p>
            <a:endParaRPr lang="en-US" dirty="0"/>
          </a:p>
          <a:p>
            <a:r>
              <a:rPr lang="en-US" dirty="0"/>
              <a:t>More, but you can google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C33DE-854D-4C0D-9502-E378C7A104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CFA259-0456-4119-8D78-6A26B528A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857" y="1975241"/>
            <a:ext cx="7857143" cy="22952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B0C9CD-5ACA-4CDE-A472-6B087DA34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857" y="4448879"/>
            <a:ext cx="4485714" cy="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057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66434-1471-4775-B83D-AEB6FE119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flow: if/else if/else, switch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B5667-22AC-47A9-8185-C6383F48D4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6A6A39-4690-4B3A-A6B1-DA8FAC1623A7}"/>
              </a:ext>
            </a:extLst>
          </p:cNvPr>
          <p:cNvSpPr txBox="1"/>
          <p:nvPr/>
        </p:nvSpPr>
        <p:spPr>
          <a:xfrm>
            <a:off x="680320" y="5131836"/>
            <a:ext cx="3881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Pretty much identical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182A34A-CEF0-4D7A-A51E-137311776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6235"/>
            <a:ext cx="6916115" cy="29055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598C180-AA11-4C1D-A599-A7E9DCF61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724" y="1976235"/>
            <a:ext cx="5103276" cy="488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27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23850-E6EB-4B26-8529-54DF737B1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flow: 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58808-704D-4107-868A-B122E3109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0" y="2336872"/>
            <a:ext cx="4698358" cy="44558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Short method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Longer method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forEach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forEach</a:t>
            </a:r>
            <a:r>
              <a:rPr lang="en-US" dirty="0"/>
              <a:t> </a:t>
            </a:r>
            <a:r>
              <a:rPr lang="en-US" dirty="0" err="1"/>
              <a:t>oneliner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767FE-1667-4BE6-8AE7-F84C8C45F3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5F5EDF-B748-4DC2-B3F2-62DFA00BC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000" y="2010381"/>
            <a:ext cx="7000000" cy="4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82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E91F1-0C04-4DB5-9295-6E468DE1F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flow: continue and break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F32824-DAEF-4E54-902D-56C528060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524" y="1969277"/>
            <a:ext cx="6390476" cy="36285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524871-525B-4095-B9C4-61FB1196B99D}"/>
              </a:ext>
            </a:extLst>
          </p:cNvPr>
          <p:cNvSpPr txBox="1"/>
          <p:nvPr/>
        </p:nvSpPr>
        <p:spPr>
          <a:xfrm>
            <a:off x="680321" y="2481943"/>
            <a:ext cx="42182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Continue: stop executing this iteration, go to the next one </a:t>
            </a:r>
            <a:r>
              <a:rPr lang="en-US" dirty="0" err="1"/>
              <a:t>inmediately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Break: stop looping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Other control flow: while and do while.</a:t>
            </a:r>
          </a:p>
        </p:txBody>
      </p:sp>
    </p:spTree>
    <p:extLst>
      <p:ext uri="{BB962C8B-B14F-4D97-AF65-F5344CB8AC3E}">
        <p14:creationId xmlns:p14="http://schemas.microsoft.com/office/powerpoint/2010/main" val="3870239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5839A-0C03-4273-B40A-457EBFC3F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CD59C-93AD-4036-8436-081F1190B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to create and run your project</a:t>
            </a:r>
          </a:p>
          <a:p>
            <a:r>
              <a:rPr lang="en-US" dirty="0"/>
              <a:t>Manage dependencies</a:t>
            </a:r>
          </a:p>
          <a:p>
            <a:r>
              <a:rPr lang="en-US" dirty="0"/>
              <a:t>Quick overview of operators</a:t>
            </a:r>
          </a:p>
          <a:p>
            <a:r>
              <a:rPr lang="en-US" dirty="0"/>
              <a:t>Strings </a:t>
            </a:r>
          </a:p>
          <a:p>
            <a:r>
              <a:rPr lang="en-US" dirty="0"/>
              <a:t>Flow control </a:t>
            </a:r>
          </a:p>
          <a:p>
            <a:r>
              <a:rPr lang="en-US" dirty="0"/>
              <a:t>Other collections besides string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classes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376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23850-B455-414C-B57F-2FA12AA91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start a dart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718E3-0E85-4EFA-BE8B-558E9109B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the command line: </a:t>
            </a:r>
          </a:p>
          <a:p>
            <a:r>
              <a:rPr lang="en-US" dirty="0"/>
              <a:t>dart create –template &lt;template name&gt; &lt;project name&gt; </a:t>
            </a:r>
          </a:p>
          <a:p>
            <a:r>
              <a:rPr lang="en-US" dirty="0"/>
              <a:t>Open die folder in je 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D71EA3-B7C4-4D84-8226-4F1E22024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629" y="3280135"/>
            <a:ext cx="7585971" cy="364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448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45745-68A7-4D80-87CB-1208C639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start a dart project in </a:t>
            </a:r>
            <a:r>
              <a:rPr lang="en-US" dirty="0" err="1"/>
              <a:t>vscode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900AC54-CD3C-4DFF-ADAD-C7640154A8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693" y="2812577"/>
            <a:ext cx="6885714" cy="307619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E8C38F-DCD8-40C4-AE4F-AD67A67205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0837"/>
          <a:stretch/>
        </p:blipFill>
        <p:spPr>
          <a:xfrm>
            <a:off x="315883" y="2054565"/>
            <a:ext cx="6809524" cy="7422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C298D6-6E8B-4925-A572-8521BEC7AC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90" t="4169"/>
          <a:stretch/>
        </p:blipFill>
        <p:spPr>
          <a:xfrm>
            <a:off x="8182946" y="2005181"/>
            <a:ext cx="4009053" cy="40995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DE0AB3-B5D3-4B48-B57E-6DE75002B9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6762" y="6120555"/>
            <a:ext cx="6295238" cy="7904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3888E55-3F9C-4285-8608-7F623E4D76D0}"/>
              </a:ext>
            </a:extLst>
          </p:cNvPr>
          <p:cNvSpPr txBox="1"/>
          <p:nvPr/>
        </p:nvSpPr>
        <p:spPr>
          <a:xfrm>
            <a:off x="66502" y="231925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ED8A34-7BE2-42CC-B71E-4E144CBFB338}"/>
              </a:ext>
            </a:extLst>
          </p:cNvPr>
          <p:cNvSpPr txBox="1"/>
          <p:nvPr/>
        </p:nvSpPr>
        <p:spPr>
          <a:xfrm>
            <a:off x="9389" y="32443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176352-05AB-4568-A177-6CC8D93DE5F8}"/>
              </a:ext>
            </a:extLst>
          </p:cNvPr>
          <p:cNvSpPr txBox="1"/>
          <p:nvPr/>
        </p:nvSpPr>
        <p:spPr>
          <a:xfrm>
            <a:off x="7863840" y="250391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A24199-9E37-4A67-BC8C-09F3EBFB4CF4}"/>
              </a:ext>
            </a:extLst>
          </p:cNvPr>
          <p:cNvSpPr txBox="1"/>
          <p:nvPr/>
        </p:nvSpPr>
        <p:spPr>
          <a:xfrm>
            <a:off x="5410200" y="651579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55634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5E0E-9151-4ED2-A693-FD813E4B9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your code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E0EF99-DF91-456C-BEA5-5F9C0C6B1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the command line: </a:t>
            </a:r>
          </a:p>
          <a:p>
            <a:r>
              <a:rPr lang="en-US" dirty="0"/>
              <a:t>Dart ./bin/&lt;</a:t>
            </a:r>
            <a:r>
              <a:rPr lang="en-US" dirty="0" err="1"/>
              <a:t>project_name</a:t>
            </a:r>
            <a:r>
              <a:rPr lang="en-US" dirty="0"/>
              <a:t>&gt;.dart &lt;optional cli arguments&gt;</a:t>
            </a:r>
          </a:p>
          <a:p>
            <a:r>
              <a:rPr lang="en-US" dirty="0"/>
              <a:t>Or on </a:t>
            </a:r>
            <a:r>
              <a:rPr lang="en-US" dirty="0" err="1"/>
              <a:t>vscode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Add program to launch options</a:t>
            </a:r>
          </a:p>
          <a:p>
            <a:pPr lvl="1"/>
            <a:r>
              <a:rPr lang="en-US" dirty="0"/>
              <a:t>Press F5 to run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6C3F69C-CEF6-4121-B505-F6EB04E665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229"/>
          <a:stretch/>
        </p:blipFill>
        <p:spPr>
          <a:xfrm>
            <a:off x="4095962" y="2308846"/>
            <a:ext cx="7876190" cy="4360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1D4BD1-E8EC-4F95-87FE-F2BB473BED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81"/>
          <a:stretch/>
        </p:blipFill>
        <p:spPr>
          <a:xfrm>
            <a:off x="7563206" y="3247584"/>
            <a:ext cx="4314286" cy="241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72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19132-274D-4262-A9A8-006CDA37C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download dependencies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D8381CC-9751-4DA1-B9AB-C3C7482D62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Edit </a:t>
            </a:r>
            <a:r>
              <a:rPr lang="en-US" dirty="0" err="1"/>
              <a:t>pubspec.yaml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CF2A4-6BF7-483A-A7AF-E6B8FD7514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38C6B5C-5E22-4542-AF42-9A6ABCC85A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Version syntax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8FE5F71-D0EA-4C55-B7EC-478403C6EB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6293077" cy="2906179"/>
          </a:xfrm>
        </p:spPr>
        <p:txBody>
          <a:bodyPr/>
          <a:lstStyle/>
          <a:p>
            <a:r>
              <a:rPr lang="en-US" dirty="0"/>
              <a:t>^1.2.0 means anything from 1.2.0 to 2</a:t>
            </a:r>
          </a:p>
          <a:p>
            <a:r>
              <a:rPr lang="en-US" dirty="0"/>
              <a:t>1.2 means exactly version 1.2</a:t>
            </a:r>
          </a:p>
          <a:p>
            <a:r>
              <a:rPr lang="en-US" dirty="0"/>
              <a:t>&gt;=1.2 means any version greater than 1.2</a:t>
            </a:r>
          </a:p>
          <a:p>
            <a:r>
              <a:rPr lang="en-US" dirty="0"/>
              <a:t>There’s &gt;, &lt;, &lt;= as well</a:t>
            </a:r>
          </a:p>
          <a:p>
            <a:r>
              <a:rPr lang="en-US" dirty="0"/>
              <a:t>&gt;1.2 &lt;=3.0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387F5E-5AD2-4739-9F42-C2847B8DA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04" y="3028949"/>
            <a:ext cx="3742857" cy="3342857"/>
          </a:xfrm>
          <a:prstGeom prst="rect">
            <a:avLst/>
          </a:prstGeom>
        </p:spPr>
      </p:pic>
      <p:sp>
        <p:nvSpPr>
          <p:cNvPr id="17" name="Rectangle 1">
            <a:extLst>
              <a:ext uri="{FF2B5EF4-FFF2-40B4-BE49-F238E27FC236}">
                <a16:creationId xmlns:a16="http://schemas.microsoft.com/office/drawing/2014/main" id="{BC5A0BD9-58BC-42D8-A9C5-685EA1B22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&gt;=1.2.3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2008849C-0FB4-4FB5-B0D3-1906289F6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&gt;=1.2.3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866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B16B66A-270F-4605-AFD1-13A27C97C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A2A06-C308-4067-86B0-0459F14D5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733869"/>
            <a:ext cx="9613861" cy="4124131"/>
          </a:xfrm>
        </p:spPr>
        <p:txBody>
          <a:bodyPr/>
          <a:lstStyle/>
          <a:p>
            <a:r>
              <a:rPr lang="en-US" dirty="0"/>
              <a:t>Run “dart pub get”</a:t>
            </a:r>
          </a:p>
          <a:p>
            <a:endParaRPr lang="en-US" dirty="0"/>
          </a:p>
          <a:p>
            <a:r>
              <a:rPr lang="en-US" dirty="0" err="1"/>
              <a:t>Vscode</a:t>
            </a:r>
            <a:r>
              <a:rPr lang="en-US" dirty="0"/>
              <a:t> automatically runs the command when you save the file</a:t>
            </a:r>
          </a:p>
          <a:p>
            <a:r>
              <a:rPr lang="en-US" dirty="0"/>
              <a:t>You could click here as well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7635B-39E6-4B0D-96F5-43F34EA3338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744989" y="1141425"/>
            <a:ext cx="4471988" cy="6937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A5FA20-964C-41F1-BFFC-6CB250CCE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000" y="2028535"/>
            <a:ext cx="5400000" cy="11714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D90AC6-0E04-4973-A3CA-7C5953E968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39"/>
          <a:stretch/>
        </p:blipFill>
        <p:spPr>
          <a:xfrm>
            <a:off x="7782476" y="4099667"/>
            <a:ext cx="4409524" cy="83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93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A646-8FD9-4347-9FD7-1BB0A3366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43" y="487889"/>
            <a:ext cx="3494831" cy="1478570"/>
          </a:xfrm>
        </p:spPr>
        <p:txBody>
          <a:bodyPr/>
          <a:lstStyle/>
          <a:p>
            <a:r>
              <a:rPr lang="en-US" dirty="0" err="1"/>
              <a:t>Arithmic</a:t>
            </a:r>
            <a:r>
              <a:rPr lang="en-US" dirty="0"/>
              <a:t>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28D61-8289-46C2-917E-BD96C679C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70" y="2249487"/>
            <a:ext cx="4188374" cy="3541714"/>
          </a:xfrm>
        </p:spPr>
        <p:txBody>
          <a:bodyPr/>
          <a:lstStyle/>
          <a:p>
            <a:r>
              <a:rPr lang="en-US" sz="2400" dirty="0"/>
              <a:t>De </a:t>
            </a:r>
            <a:r>
              <a:rPr lang="en-US" sz="2400" dirty="0" err="1"/>
              <a:t>bekende</a:t>
            </a:r>
            <a:r>
              <a:rPr lang="en-US" sz="2400" dirty="0"/>
              <a:t> operators: </a:t>
            </a:r>
          </a:p>
          <a:p>
            <a:r>
              <a:rPr lang="en-US" dirty="0"/>
              <a:t>[</a:t>
            </a:r>
            <a:r>
              <a:rPr lang="en-US" sz="2400" dirty="0"/>
              <a:t>+, -, %, *, /]</a:t>
            </a:r>
          </a:p>
          <a:p>
            <a:r>
              <a:rPr lang="en-US" sz="2400" dirty="0" err="1"/>
              <a:t>nieuwe</a:t>
            </a:r>
            <a:r>
              <a:rPr lang="en-US" sz="2400" dirty="0"/>
              <a:t>: trunk operator: ~/</a:t>
            </a:r>
          </a:p>
          <a:p>
            <a:pPr lvl="1"/>
            <a:r>
              <a:rPr lang="en-US" dirty="0" err="1"/>
              <a:t>Hetzelfde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// in python</a:t>
            </a:r>
          </a:p>
          <a:p>
            <a:pPr lvl="1"/>
            <a:r>
              <a:rPr lang="en-US" dirty="0"/>
              <a:t>Het </a:t>
            </a:r>
            <a:r>
              <a:rPr lang="en-US" dirty="0" err="1"/>
              <a:t>returnt</a:t>
            </a:r>
            <a:r>
              <a:rPr lang="en-US" dirty="0"/>
              <a:t> een integer</a:t>
            </a:r>
          </a:p>
          <a:p>
            <a:r>
              <a:rPr lang="en-US" sz="2400" dirty="0"/>
              <a:t>Deze </a:t>
            </a:r>
            <a:r>
              <a:rPr lang="en-US" sz="2400" dirty="0" err="1"/>
              <a:t>shorthands</a:t>
            </a:r>
            <a:endParaRPr lang="en-US" sz="24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31AF9F-E96C-45D1-AF64-9AC2D417B6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95" r="-2" b="24485"/>
          <a:stretch/>
        </p:blipFill>
        <p:spPr>
          <a:xfrm>
            <a:off x="4636244" y="-19049"/>
            <a:ext cx="7558541" cy="2575637"/>
          </a:xfrm>
          <a:custGeom>
            <a:avLst/>
            <a:gdLst/>
            <a:ahLst/>
            <a:cxnLst/>
            <a:rect l="l" t="t" r="r" b="b"/>
            <a:pathLst>
              <a:path w="7558541" h="3427413">
                <a:moveTo>
                  <a:pt x="0" y="0"/>
                </a:moveTo>
                <a:lnTo>
                  <a:pt x="7558541" y="0"/>
                </a:lnTo>
                <a:lnTo>
                  <a:pt x="7558541" y="3427413"/>
                </a:lnTo>
                <a:lnTo>
                  <a:pt x="0" y="3427413"/>
                </a:ln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5E6929-6784-42E5-A307-FCFE3227D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9912" y="3428059"/>
            <a:ext cx="4148717" cy="342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298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C6D5D-0940-440D-A797-87722BD4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BA196-A6A2-42C9-837B-6994DC7FF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Increment </a:t>
            </a:r>
            <a:r>
              <a:rPr lang="en-US" dirty="0" err="1"/>
              <a:t>en</a:t>
            </a:r>
            <a:r>
              <a:rPr lang="en-US" dirty="0"/>
              <a:t> decrement</a:t>
            </a:r>
          </a:p>
          <a:p>
            <a:r>
              <a:rPr lang="en-US" dirty="0"/>
              <a:t>Postfix </a:t>
            </a:r>
            <a:r>
              <a:rPr lang="en-US" dirty="0" err="1"/>
              <a:t>en</a:t>
            </a:r>
            <a:r>
              <a:rPr lang="en-US" dirty="0"/>
              <a:t> prefix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0FD743-B5BF-4332-B8BF-2CF3FFD8F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080" y="2336873"/>
            <a:ext cx="3933333" cy="3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36190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139</TotalTime>
  <Words>370</Words>
  <Application>Microsoft Office PowerPoint</Application>
  <PresentationFormat>Widescreen</PresentationFormat>
  <Paragraphs>107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Arial Unicode MS</vt:lpstr>
      <vt:lpstr>Trebuchet MS</vt:lpstr>
      <vt:lpstr>Berlin</vt:lpstr>
      <vt:lpstr>Dart Week 2</vt:lpstr>
      <vt:lpstr>Overview</vt:lpstr>
      <vt:lpstr>How start a dart project</vt:lpstr>
      <vt:lpstr>How to start a dart project in vscode</vt:lpstr>
      <vt:lpstr>Running your code</vt:lpstr>
      <vt:lpstr>How do you download dependencies</vt:lpstr>
      <vt:lpstr>PowerPoint Presentation</vt:lpstr>
      <vt:lpstr>Arithmic operators</vt:lpstr>
      <vt:lpstr>Arithmetic  operators</vt:lpstr>
      <vt:lpstr>Logical and relational operators</vt:lpstr>
      <vt:lpstr>Logical and relational ops: Ternary operator</vt:lpstr>
      <vt:lpstr>Int doesn’t automatically cast down to bool</vt:lpstr>
      <vt:lpstr>Strings</vt:lpstr>
      <vt:lpstr>Common string operations</vt:lpstr>
      <vt:lpstr>Common string operations</vt:lpstr>
      <vt:lpstr>Control flow: if/else if/else, switch</vt:lpstr>
      <vt:lpstr>Control flow: for loops</vt:lpstr>
      <vt:lpstr>Control flow: continue and break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Dart Week 2</dc:title>
  <dc:creator>Sagar Ramsaransing</dc:creator>
  <cp:lastModifiedBy>Sagar Ramsaransing</cp:lastModifiedBy>
  <cp:revision>2</cp:revision>
  <dcterms:created xsi:type="dcterms:W3CDTF">2021-11-03T13:16:41Z</dcterms:created>
  <dcterms:modified xsi:type="dcterms:W3CDTF">2021-11-03T22:10:29Z</dcterms:modified>
</cp:coreProperties>
</file>