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66" r:id="rId3"/>
    <p:sldId id="262" r:id="rId4"/>
    <p:sldId id="263" r:id="rId5"/>
    <p:sldId id="264" r:id="rId6"/>
    <p:sldId id="265" r:id="rId7"/>
    <p:sldId id="267" r:id="rId8"/>
    <p:sldId id="259" r:id="rId9"/>
    <p:sldId id="258" r:id="rId10"/>
    <p:sldId id="260" r:id="rId11"/>
    <p:sldId id="261" r:id="rId12"/>
    <p:sldId id="268" r:id="rId13"/>
    <p:sldId id="269" r:id="rId14"/>
    <p:sldId id="270" r:id="rId15"/>
    <p:sldId id="271" r:id="rId16"/>
    <p:sldId id="275" r:id="rId17"/>
    <p:sldId id="276" r:id="rId18"/>
    <p:sldId id="277" r:id="rId19"/>
    <p:sldId id="278" r:id="rId20"/>
    <p:sldId id="279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0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4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133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16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3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0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1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9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8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6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4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1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D1FF-6273-48FC-812F-5855D9465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Dart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1896-B8CB-436C-9E93-B6535DE4E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0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89CC-8D3C-4BB2-A6F0-64400CE5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and 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D0E9-0B5D-4825-9C56-D86D3604A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&amp;&amp; || ! == != &lt; &gt; &lt;= &gt;=</a:t>
            </a:r>
          </a:p>
          <a:p>
            <a:r>
              <a:rPr lang="en-US" dirty="0"/>
              <a:t>Operator precedence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620A5-C4C7-45D2-9216-7EFCF230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3714"/>
            <a:ext cx="4657143" cy="3114286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7063F183-05E8-4DA5-A333-E0E89E183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246" y="3292606"/>
            <a:ext cx="3609340" cy="35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8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7191-C3D3-428D-97DD-D8EB5A4E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and relational ops: 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3AE0A-B484-487F-8F01-83D6281FB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Ternary operator: </a:t>
            </a:r>
          </a:p>
          <a:p>
            <a:r>
              <a:rPr lang="en-US" dirty="0"/>
              <a:t>(condition) value if true : value if false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D6221-791D-4FCB-A0E0-19DBD3050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32081"/>
            <a:ext cx="6096000" cy="31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2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9875-AD2A-4B48-B123-A2A23B05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doesn’t automatically cast down to bool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7E6EE-AE0F-4876-83E6-299884447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62AA44-E9F9-4799-9B65-EDCC495D4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5789EE-DFF9-452F-A11F-E4B22AF92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 something like this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A180C5-B613-4E84-A7B4-7625E3C43F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3EA6DE-08C2-4DC7-BB89-AFCFC9660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102" y="3045002"/>
            <a:ext cx="4371429" cy="1438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ABFA25-B42A-452E-97CA-4471B3A2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04" y="3028949"/>
            <a:ext cx="3895238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3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4548-201B-4E52-AE0F-A9C07EEB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730B3F-D8FF-48BA-BD35-CF3F1C4C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56373" cy="3599316"/>
          </a:xfrm>
        </p:spPr>
        <p:txBody>
          <a:bodyPr/>
          <a:lstStyle/>
          <a:p>
            <a:r>
              <a:rPr lang="en-US" dirty="0"/>
              <a:t>Strings zijn uit-16 code points under the hood</a:t>
            </a:r>
          </a:p>
          <a:p>
            <a:pPr lvl="1"/>
            <a:r>
              <a:rPr lang="en-US" dirty="0" err="1"/>
              <a:t>Gebruik</a:t>
            </a:r>
            <a:r>
              <a:rPr lang="en-US" dirty="0"/>
              <a:t> de “characters” library </a:t>
            </a:r>
            <a:r>
              <a:rPr lang="en-US" dirty="0" err="1"/>
              <a:t>als</a:t>
            </a:r>
            <a:r>
              <a:rPr lang="en-US" dirty="0"/>
              <a:t> je human readable characters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hebt</a:t>
            </a:r>
            <a:endParaRPr lang="en-US" dirty="0"/>
          </a:p>
          <a:p>
            <a:pPr lvl="1"/>
            <a:r>
              <a:rPr lang="en-US" dirty="0"/>
              <a:t>Guess the output?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Multiline strings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175AAC-74E4-40C1-9E30-13344928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21" y="3509370"/>
            <a:ext cx="7085714" cy="7523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9EC02F-6CD2-4A0A-AD95-E644F727C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21" y="4889295"/>
            <a:ext cx="6561905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6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0CA2-0308-4D92-896C-82CF547E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string operations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CFDE5-D1BF-432E-A66F-B2312231D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108718"/>
            <a:ext cx="4698358" cy="3827471"/>
          </a:xfrm>
        </p:spPr>
        <p:txBody>
          <a:bodyPr/>
          <a:lstStyle/>
          <a:p>
            <a:r>
              <a:rPr lang="en-US" dirty="0"/>
              <a:t>Concatenating, upper/ lowercasing, slicing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Finding first and last occurrence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9A2D34-4FDE-4D53-955E-3203F70732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130FA1-158F-40C3-BAC6-5672AD23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731" y="1994831"/>
            <a:ext cx="4542857" cy="2085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35F496-5F9B-4456-AE85-269C7FBA1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667" y="4372286"/>
            <a:ext cx="7533333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2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9D34-1D23-44FB-88A6-2B608F63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20C7A-D8FB-4BC4-AB82-8072B0900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989282"/>
          </a:xfrm>
        </p:spPr>
        <p:txBody>
          <a:bodyPr/>
          <a:lstStyle/>
          <a:p>
            <a:r>
              <a:rPr lang="en-US" dirty="0"/>
              <a:t>They also take regex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split strings </a:t>
            </a:r>
          </a:p>
          <a:p>
            <a:endParaRPr lang="en-US" dirty="0"/>
          </a:p>
          <a:p>
            <a:r>
              <a:rPr lang="en-US" dirty="0"/>
              <a:t>More, but you can google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33DE-854D-4C0D-9502-E378C7A10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FA259-0456-4119-8D78-6A26B528A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857" y="1975241"/>
            <a:ext cx="7857143" cy="229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B0C9CD-5ACA-4CDE-A472-6B087DA34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857" y="4448879"/>
            <a:ext cx="4485714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57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851C-23AE-425A-8B65-2DFA1B21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Collections: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A0B12-0554-407A-B0D6-E7D7A637D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335" y="2336872"/>
            <a:ext cx="4700058" cy="3599316"/>
          </a:xfrm>
        </p:spPr>
        <p:txBody>
          <a:bodyPr/>
          <a:lstStyle/>
          <a:p>
            <a:r>
              <a:rPr lang="en-US" dirty="0" err="1"/>
              <a:t>Zet</a:t>
            </a:r>
            <a:r>
              <a:rPr lang="en-US" dirty="0"/>
              <a:t> type info voor je collections</a:t>
            </a:r>
          </a:p>
          <a:p>
            <a:r>
              <a:rPr lang="en-US" dirty="0"/>
              <a:t>Common List operations</a:t>
            </a:r>
          </a:p>
          <a:p>
            <a:r>
              <a:rPr lang="en-US" dirty="0" err="1"/>
              <a:t>Gebruik</a:t>
            </a:r>
            <a:r>
              <a:rPr lang="en-US" dirty="0"/>
              <a:t> .length niet om te </a:t>
            </a:r>
            <a:r>
              <a:rPr lang="en-US" dirty="0" err="1"/>
              <a:t>checken</a:t>
            </a:r>
            <a:r>
              <a:rPr lang="en-US" dirty="0"/>
              <a:t> of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leeg</a:t>
            </a:r>
            <a:r>
              <a:rPr lang="en-US" dirty="0"/>
              <a:t> is of niet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683C2C-EF32-4A84-B804-F86EC23C7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284" y="2120742"/>
            <a:ext cx="6352381" cy="11523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B02D1F-8FFF-44B5-BAAC-FBC2CBB74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284" y="3356366"/>
            <a:ext cx="5895238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8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0C48-5A06-42DF-BAA5-A07EA04B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3518455" cy="1080938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B66B-0B40-40DE-A1C1-E69A9742D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Spread 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Collection if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Collection for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4EFA0F-E958-4EC8-9280-ABF7D4518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52" y="1564079"/>
            <a:ext cx="7380952" cy="21619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FDEDC5-4869-4E53-A68E-916578C15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762" y="3800857"/>
            <a:ext cx="7533333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35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8DCC-8227-429B-BD94-0432585C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0CB61-C19A-4A0E-832C-E8E71FAC97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8E732C-3233-4C9F-97E8-9998FB145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62" y="2056954"/>
            <a:ext cx="7895238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67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F1C9-BD03-4276-805F-6711B970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Collections: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46C9-19AD-44E9-B7A6-0AEBCC4C9A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operations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Loop over them like 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7F8CA-02EC-4A7A-8AA0-59FAF6D90F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01EC5D-2485-4C6E-9476-AD47361C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057" y="2236330"/>
            <a:ext cx="8276190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5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839A-0C03-4273-B40A-457EBFC3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D59C-93AD-4036-8436-081F1190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create and run your project</a:t>
            </a:r>
          </a:p>
          <a:p>
            <a:r>
              <a:rPr lang="en-US" dirty="0"/>
              <a:t>Manage dependencies</a:t>
            </a:r>
          </a:p>
          <a:p>
            <a:r>
              <a:rPr lang="en-US" dirty="0"/>
              <a:t>Quick overview of operators</a:t>
            </a:r>
          </a:p>
          <a:p>
            <a:r>
              <a:rPr lang="en-US" dirty="0"/>
              <a:t>Strings </a:t>
            </a:r>
          </a:p>
          <a:p>
            <a:r>
              <a:rPr lang="en-US" dirty="0"/>
              <a:t>Flow control </a:t>
            </a:r>
          </a:p>
          <a:p>
            <a:r>
              <a:rPr lang="en-US" dirty="0"/>
              <a:t>Other collections besides string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76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83CE-CAC3-4B5A-ABF6-9CDDB697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Collections: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AF06C-CAD1-44C2-801F-BBC940CF3C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Common operations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AF24B-D106-4E40-ADAD-32D4B08A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095" y="2336873"/>
            <a:ext cx="7761905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94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6434-1471-4775-B83D-AEB6FE11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if/else if/else, switch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B5667-22AC-47A9-8185-C6383F48D4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6A6A39-4690-4B3A-A6B1-DA8FAC1623A7}"/>
              </a:ext>
            </a:extLst>
          </p:cNvPr>
          <p:cNvSpPr txBox="1"/>
          <p:nvPr/>
        </p:nvSpPr>
        <p:spPr>
          <a:xfrm>
            <a:off x="680320" y="5131836"/>
            <a:ext cx="388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Pretty much identical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82A34A-CEF0-4D7A-A51E-13731177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235"/>
            <a:ext cx="6916115" cy="29055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98C180-AA11-4C1D-A599-A7E9DCF61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724" y="1976235"/>
            <a:ext cx="5103276" cy="48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27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3850-E6EB-4B26-8529-54DF737B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8808-704D-4107-868A-B122E3109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4698358" cy="44558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Short method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Longer method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err="1"/>
              <a:t>oneliner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767FE-1667-4BE6-8AE7-F84C8C45F3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5F5EDF-B748-4DC2-B3F2-62DFA00BC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000" y="2010381"/>
            <a:ext cx="7000000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2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91F1-0C04-4DB5-9295-6E468DE1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continue and break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F32824-DAEF-4E54-902D-56C528060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524" y="1969277"/>
            <a:ext cx="6390476" cy="3628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524871-525B-4095-B9C4-61FB1196B99D}"/>
              </a:ext>
            </a:extLst>
          </p:cNvPr>
          <p:cNvSpPr txBox="1"/>
          <p:nvPr/>
        </p:nvSpPr>
        <p:spPr>
          <a:xfrm>
            <a:off x="680321" y="2481943"/>
            <a:ext cx="4218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Continue: stop executing this iteration, go to the next one </a:t>
            </a:r>
            <a:r>
              <a:rPr lang="en-US" dirty="0" err="1"/>
              <a:t>inmediately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Break: stop looping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control flow: while and do while.</a:t>
            </a:r>
          </a:p>
        </p:txBody>
      </p:sp>
    </p:spTree>
    <p:extLst>
      <p:ext uri="{BB962C8B-B14F-4D97-AF65-F5344CB8AC3E}">
        <p14:creationId xmlns:p14="http://schemas.microsoft.com/office/powerpoint/2010/main" val="387023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3850-B455-414C-B57F-2FA12AA9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start a dart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718E3-0E85-4EFA-BE8B-558E9109B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command line: </a:t>
            </a:r>
          </a:p>
          <a:p>
            <a:r>
              <a:rPr lang="en-US" dirty="0"/>
              <a:t>dart create –template &lt;template name&gt; &lt;project name&gt; </a:t>
            </a:r>
          </a:p>
          <a:p>
            <a:r>
              <a:rPr lang="en-US" dirty="0"/>
              <a:t>Open die folder in je 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71EA3-B7C4-4D84-8226-4F1E2202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29" y="3280135"/>
            <a:ext cx="7585971" cy="364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4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5745-68A7-4D80-87CB-1208C639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a dart project in </a:t>
            </a:r>
            <a:r>
              <a:rPr lang="en-US" dirty="0" err="1"/>
              <a:t>vscode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00AC54-CD3C-4DFF-ADAD-C7640154A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93" y="2812577"/>
            <a:ext cx="6885714" cy="307619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E8C38F-DCD8-40C4-AE4F-AD67A6720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837"/>
          <a:stretch/>
        </p:blipFill>
        <p:spPr>
          <a:xfrm>
            <a:off x="315883" y="2054565"/>
            <a:ext cx="6809524" cy="742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C298D6-6E8B-4925-A572-8521BEC7AC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0" t="4169"/>
          <a:stretch/>
        </p:blipFill>
        <p:spPr>
          <a:xfrm>
            <a:off x="8182946" y="2005181"/>
            <a:ext cx="4009053" cy="4099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DE0AB3-B5D3-4B48-B57E-6DE75002B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762" y="6120555"/>
            <a:ext cx="6295238" cy="790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88E55-3F9C-4285-8608-7F623E4D76D0}"/>
              </a:ext>
            </a:extLst>
          </p:cNvPr>
          <p:cNvSpPr txBox="1"/>
          <p:nvPr/>
        </p:nvSpPr>
        <p:spPr>
          <a:xfrm>
            <a:off x="66502" y="23192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D8A34-7BE2-42CC-B71E-4E144CBFB338}"/>
              </a:ext>
            </a:extLst>
          </p:cNvPr>
          <p:cNvSpPr txBox="1"/>
          <p:nvPr/>
        </p:nvSpPr>
        <p:spPr>
          <a:xfrm>
            <a:off x="9389" y="3244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76352-05AB-4568-A177-6CC8D93DE5F8}"/>
              </a:ext>
            </a:extLst>
          </p:cNvPr>
          <p:cNvSpPr txBox="1"/>
          <p:nvPr/>
        </p:nvSpPr>
        <p:spPr>
          <a:xfrm>
            <a:off x="7863840" y="25039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A24199-9E37-4A67-BC8C-09F3EBFB4CF4}"/>
              </a:ext>
            </a:extLst>
          </p:cNvPr>
          <p:cNvSpPr txBox="1"/>
          <p:nvPr/>
        </p:nvSpPr>
        <p:spPr>
          <a:xfrm>
            <a:off x="5410200" y="65157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5563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E0E-9151-4ED2-A693-FD813E4B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your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E0EF99-DF91-456C-BEA5-5F9C0C6B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command line: </a:t>
            </a:r>
          </a:p>
          <a:p>
            <a:r>
              <a:rPr lang="en-US" dirty="0"/>
              <a:t>Dart ./bin/&lt;</a:t>
            </a:r>
            <a:r>
              <a:rPr lang="en-US" dirty="0" err="1"/>
              <a:t>project_name</a:t>
            </a:r>
            <a:r>
              <a:rPr lang="en-US" dirty="0"/>
              <a:t>&gt;.dart &lt;optional cli arguments&gt;</a:t>
            </a:r>
          </a:p>
          <a:p>
            <a:r>
              <a:rPr lang="en-US" dirty="0"/>
              <a:t>Or on </a:t>
            </a:r>
            <a:r>
              <a:rPr lang="en-US" dirty="0" err="1"/>
              <a:t>vscode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 program to launch options</a:t>
            </a:r>
          </a:p>
          <a:p>
            <a:pPr lvl="1"/>
            <a:r>
              <a:rPr lang="en-US" dirty="0"/>
              <a:t>Press F5 to run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C3F69C-CEF6-4121-B505-F6EB04E66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29"/>
          <a:stretch/>
        </p:blipFill>
        <p:spPr>
          <a:xfrm>
            <a:off x="4095962" y="2308846"/>
            <a:ext cx="7876190" cy="436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1D4BD1-E8EC-4F95-87FE-F2BB473BE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81"/>
          <a:stretch/>
        </p:blipFill>
        <p:spPr>
          <a:xfrm>
            <a:off x="7563206" y="3247584"/>
            <a:ext cx="4314286" cy="24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7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9132-274D-4262-A9A8-006CDA37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download dependencies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8381CC-9751-4DA1-B9AB-C3C7482D6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pubspec.yaml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F2A4-6BF7-483A-A7AF-E6B8FD7514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8C6B5C-5E22-4542-AF42-9A6ABCC85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Version syntax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FE5F71-D0EA-4C55-B7EC-478403C6E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6293077" cy="2906179"/>
          </a:xfrm>
        </p:spPr>
        <p:txBody>
          <a:bodyPr/>
          <a:lstStyle/>
          <a:p>
            <a:r>
              <a:rPr lang="en-US" dirty="0"/>
              <a:t>^1.2.0 means anything from 1.2.0 to 2</a:t>
            </a:r>
          </a:p>
          <a:p>
            <a:r>
              <a:rPr lang="en-US" dirty="0"/>
              <a:t>1.2 means exactly version 1.2</a:t>
            </a:r>
          </a:p>
          <a:p>
            <a:r>
              <a:rPr lang="en-US" dirty="0"/>
              <a:t>&gt;=1.2 means any version greater than 1.2</a:t>
            </a:r>
          </a:p>
          <a:p>
            <a:r>
              <a:rPr lang="en-US" dirty="0"/>
              <a:t>There’s &gt;, &lt;, &lt;= as well</a:t>
            </a:r>
          </a:p>
          <a:p>
            <a:r>
              <a:rPr lang="en-US" dirty="0"/>
              <a:t>&gt;1.2 &lt;=3.0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87F5E-5AD2-4739-9F42-C2847B8D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04" y="3028949"/>
            <a:ext cx="3742857" cy="3342857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BC5A0BD9-58BC-42D8-A9C5-685EA1B2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&gt;=1.2.3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2008849C-0FB4-4FB5-B0D3-1906289F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&gt;=1.2.3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86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16B66A-270F-4605-AFD1-13A27C97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2A06-C308-4067-86B0-0459F14D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733869"/>
            <a:ext cx="9613861" cy="4124131"/>
          </a:xfrm>
        </p:spPr>
        <p:txBody>
          <a:bodyPr/>
          <a:lstStyle/>
          <a:p>
            <a:r>
              <a:rPr lang="en-US" dirty="0"/>
              <a:t>Run “dart pub get”</a:t>
            </a:r>
          </a:p>
          <a:p>
            <a:endParaRPr lang="en-US" dirty="0"/>
          </a:p>
          <a:p>
            <a:r>
              <a:rPr lang="en-US" dirty="0" err="1"/>
              <a:t>Vscode</a:t>
            </a:r>
            <a:r>
              <a:rPr lang="en-US" dirty="0"/>
              <a:t> automatically runs the command when you save the file</a:t>
            </a:r>
          </a:p>
          <a:p>
            <a:r>
              <a:rPr lang="en-US" dirty="0"/>
              <a:t>You could click here as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7635B-39E6-4B0D-96F5-43F34EA3338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744989" y="1141425"/>
            <a:ext cx="4471988" cy="693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A5FA20-964C-41F1-BFFC-6CB250CC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000" y="2028535"/>
            <a:ext cx="5400000" cy="117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D90AC6-0E04-4973-A3CA-7C5953E96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39"/>
          <a:stretch/>
        </p:blipFill>
        <p:spPr>
          <a:xfrm>
            <a:off x="7782476" y="4099667"/>
            <a:ext cx="4409524" cy="83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A646-8FD9-4347-9FD7-1BB0A336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43" y="487889"/>
            <a:ext cx="3494831" cy="1478570"/>
          </a:xfrm>
        </p:spPr>
        <p:txBody>
          <a:bodyPr/>
          <a:lstStyle/>
          <a:p>
            <a:r>
              <a:rPr lang="en-US" dirty="0" err="1"/>
              <a:t>Arithmic</a:t>
            </a:r>
            <a:r>
              <a:rPr lang="en-US" dirty="0"/>
              <a:t>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28D61-8289-46C2-917E-BD96C679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70" y="2249487"/>
            <a:ext cx="4188374" cy="3541714"/>
          </a:xfrm>
        </p:spPr>
        <p:txBody>
          <a:bodyPr/>
          <a:lstStyle/>
          <a:p>
            <a:r>
              <a:rPr lang="en-US" sz="2400" dirty="0"/>
              <a:t>De </a:t>
            </a:r>
            <a:r>
              <a:rPr lang="en-US" sz="2400" dirty="0" err="1"/>
              <a:t>bekende</a:t>
            </a:r>
            <a:r>
              <a:rPr lang="en-US" sz="2400" dirty="0"/>
              <a:t> operators: </a:t>
            </a:r>
          </a:p>
          <a:p>
            <a:r>
              <a:rPr lang="en-US" dirty="0"/>
              <a:t>[</a:t>
            </a:r>
            <a:r>
              <a:rPr lang="en-US" sz="2400" dirty="0"/>
              <a:t>+, -, %, *, /]</a:t>
            </a:r>
          </a:p>
          <a:p>
            <a:r>
              <a:rPr lang="en-US" sz="2400" dirty="0" err="1"/>
              <a:t>nieuwe</a:t>
            </a:r>
            <a:r>
              <a:rPr lang="en-US" sz="2400" dirty="0"/>
              <a:t>: trunk operator: ~/</a:t>
            </a:r>
          </a:p>
          <a:p>
            <a:pPr lvl="1"/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// in python</a:t>
            </a:r>
          </a:p>
          <a:p>
            <a:pPr lvl="1"/>
            <a:r>
              <a:rPr lang="en-US" dirty="0"/>
              <a:t>Het </a:t>
            </a:r>
            <a:r>
              <a:rPr lang="en-US" dirty="0" err="1"/>
              <a:t>returnt</a:t>
            </a:r>
            <a:r>
              <a:rPr lang="en-US" dirty="0"/>
              <a:t> een integer</a:t>
            </a:r>
          </a:p>
          <a:p>
            <a:r>
              <a:rPr lang="en-US" sz="2400" dirty="0"/>
              <a:t>Deze </a:t>
            </a:r>
            <a:r>
              <a:rPr lang="en-US" sz="2400" dirty="0" err="1"/>
              <a:t>shorthands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1AF9F-E96C-45D1-AF64-9AC2D417B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5" r="-2" b="24485"/>
          <a:stretch/>
        </p:blipFill>
        <p:spPr>
          <a:xfrm>
            <a:off x="4636244" y="-19049"/>
            <a:ext cx="7558541" cy="2575637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5E6929-6784-42E5-A307-FCFE3227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912" y="3428059"/>
            <a:ext cx="4148717" cy="34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9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6D5D-0940-440D-A797-87722BD4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BA196-A6A2-42C9-837B-6994DC7FF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</a:t>
            </a:r>
            <a:r>
              <a:rPr lang="en-US" dirty="0" err="1"/>
              <a:t>en</a:t>
            </a:r>
            <a:r>
              <a:rPr lang="en-US" dirty="0"/>
              <a:t> decrement</a:t>
            </a:r>
          </a:p>
          <a:p>
            <a:r>
              <a:rPr lang="en-US" dirty="0"/>
              <a:t>Postfix </a:t>
            </a:r>
            <a:r>
              <a:rPr lang="en-US" dirty="0" err="1"/>
              <a:t>en</a:t>
            </a:r>
            <a:r>
              <a:rPr lang="en-US" dirty="0"/>
              <a:t> prefix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FD743-B5BF-4332-B8BF-2CF3FFD8F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80" y="2336873"/>
            <a:ext cx="3933333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6190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167</TotalTime>
  <Words>419</Words>
  <Application>Microsoft Office PowerPoint</Application>
  <PresentationFormat>Widescreen</PresentationFormat>
  <Paragraphs>144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Arial Unicode MS</vt:lpstr>
      <vt:lpstr>Trebuchet MS</vt:lpstr>
      <vt:lpstr>Berlin</vt:lpstr>
      <vt:lpstr>Dart Week 2</vt:lpstr>
      <vt:lpstr>Overview</vt:lpstr>
      <vt:lpstr>How start a dart project</vt:lpstr>
      <vt:lpstr>How to start a dart project in vscode</vt:lpstr>
      <vt:lpstr>Running your code</vt:lpstr>
      <vt:lpstr>How do you download dependencies</vt:lpstr>
      <vt:lpstr>PowerPoint Presentation</vt:lpstr>
      <vt:lpstr>Arithmic operators</vt:lpstr>
      <vt:lpstr>Arithmetic  operators</vt:lpstr>
      <vt:lpstr>Logical and relational operators</vt:lpstr>
      <vt:lpstr>Logical and relational ops: Ternary operator</vt:lpstr>
      <vt:lpstr>Int doesn’t automatically cast down to bool</vt:lpstr>
      <vt:lpstr>Strings</vt:lpstr>
      <vt:lpstr>Common string operations</vt:lpstr>
      <vt:lpstr>Common string operations</vt:lpstr>
      <vt:lpstr>Collections: List</vt:lpstr>
      <vt:lpstr>Lists</vt:lpstr>
      <vt:lpstr>Lists</vt:lpstr>
      <vt:lpstr>Collections: Sets</vt:lpstr>
      <vt:lpstr>Collections: Map</vt:lpstr>
      <vt:lpstr>Control flow: if/else if/else, switch</vt:lpstr>
      <vt:lpstr>Control flow: for loops</vt:lpstr>
      <vt:lpstr>Control flow: continue and 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Week 2</dc:title>
  <dc:creator>Sagar Ramsaransing</dc:creator>
  <cp:lastModifiedBy>Sagar Ramsaransing</cp:lastModifiedBy>
  <cp:revision>10</cp:revision>
  <dcterms:created xsi:type="dcterms:W3CDTF">2021-11-03T13:16:41Z</dcterms:created>
  <dcterms:modified xsi:type="dcterms:W3CDTF">2021-11-08T16:56:04Z</dcterms:modified>
</cp:coreProperties>
</file>