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3423" y="230009"/>
            <a:ext cx="17222282" cy="9516622"/>
            <a:chOff x="833423" y="230009"/>
            <a:chExt cx="17222282" cy="95166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423" y="230009"/>
              <a:ext cx="17222282" cy="95166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900" y="6683167"/>
            <a:ext cx="11055885" cy="34140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86781" y="2018343"/>
            <a:ext cx="5745124" cy="4836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95027" y="3019284"/>
            <a:ext cx="6361361" cy="147022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30781" y="4299571"/>
            <a:ext cx="5192028" cy="48115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65588" y="6434497"/>
            <a:ext cx="693261" cy="493714"/>
            <a:chOff x="1865588" y="6434497"/>
            <a:chExt cx="693261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5588" y="6434497"/>
              <a:ext cx="69326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4277" y="2098660"/>
            <a:ext cx="6171429" cy="1314286"/>
            <a:chOff x="284277" y="2098660"/>
            <a:chExt cx="6171429" cy="131428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84277" y="2098660"/>
              <a:ext cx="6171429" cy="1314286"/>
              <a:chOff x="284277" y="2098660"/>
              <a:chExt cx="6171429" cy="131428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4277" y="2098660"/>
                <a:ext cx="6171429" cy="1314286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1651" y="2341377"/>
              <a:ext cx="4978081" cy="10921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048" y="-458969"/>
            <a:ext cx="9390476" cy="11203652"/>
            <a:chOff x="-219048" y="-458969"/>
            <a:chExt cx="9390476" cy="112036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048" y="-458969"/>
              <a:ext cx="9390476" cy="112036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5300" y="3726957"/>
            <a:ext cx="6042268" cy="34059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29" y="3303510"/>
            <a:ext cx="4384656" cy="40057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335" y="4165745"/>
            <a:ext cx="6570031" cy="1521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58969"/>
            <a:ext cx="9142857" cy="11203652"/>
            <a:chOff x="0" y="-458969"/>
            <a:chExt cx="9142857" cy="112036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58969"/>
              <a:ext cx="9142857" cy="112036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5300" y="3726957"/>
            <a:ext cx="6339097" cy="34042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29" y="3303510"/>
            <a:ext cx="4384656" cy="40057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335" y="4127783"/>
            <a:ext cx="6223993" cy="1786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7619" y="-116190"/>
            <a:ext cx="9390476" cy="11203652"/>
            <a:chOff x="-247619" y="-116190"/>
            <a:chExt cx="9390476" cy="112036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7619" y="-116190"/>
              <a:ext cx="9390476" cy="112036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65300" y="3726957"/>
            <a:ext cx="6183973" cy="22957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7619" y="-116190"/>
            <a:ext cx="9390476" cy="11203652"/>
            <a:chOff x="-247619" y="-116190"/>
            <a:chExt cx="9390476" cy="112036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7619" y="-116190"/>
              <a:ext cx="9390476" cy="112036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65300" y="3726957"/>
            <a:ext cx="6341801" cy="25532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571" y="-611350"/>
            <a:ext cx="8673556" cy="7273783"/>
            <a:chOff x="310571" y="-611350"/>
            <a:chExt cx="8673556" cy="72737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571" y="-611350"/>
              <a:ext cx="8673556" cy="72737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0571" y="5180952"/>
            <a:ext cx="8594953" cy="4672155"/>
            <a:chOff x="310571" y="5180952"/>
            <a:chExt cx="8594953" cy="46721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571" y="5180952"/>
              <a:ext cx="8594953" cy="46721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65300" y="3726957"/>
            <a:ext cx="6277544" cy="31671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47619" y="-116190"/>
            <a:ext cx="9390476" cy="11203652"/>
            <a:chOff x="-247619" y="-116190"/>
            <a:chExt cx="9390476" cy="112036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7619" y="-116190"/>
              <a:ext cx="9390476" cy="112036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65300" y="3155528"/>
            <a:ext cx="5524468" cy="4596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29" y="3303510"/>
            <a:ext cx="4441798" cy="40057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335" y="3927649"/>
            <a:ext cx="5164612" cy="15024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57" y="-123810"/>
            <a:ext cx="9142857" cy="10921496"/>
            <a:chOff x="46857" y="-123810"/>
            <a:chExt cx="9142857" cy="109214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57" y="-123810"/>
              <a:ext cx="9142857" cy="109214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65300" y="3726957"/>
            <a:ext cx="6321820" cy="3499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96567" y="794890"/>
            <a:ext cx="11292220" cy="295322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3230" y="4111042"/>
            <a:ext cx="3429527" cy="13547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19538" y="5091224"/>
            <a:ext cx="617749" cy="373170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10572" y="5622134"/>
            <a:ext cx="3129272" cy="294147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69849" y="5517372"/>
            <a:ext cx="1990282" cy="289246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891928" y="5091224"/>
            <a:ext cx="600480" cy="37387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29" y="3303510"/>
            <a:ext cx="4384655" cy="40057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335" y="3927650"/>
            <a:ext cx="5200935" cy="15387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1746"/>
            <a:ext cx="9142857" cy="10285714"/>
            <a:chOff x="0" y="31746"/>
            <a:chExt cx="9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746"/>
              <a:ext cx="9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5300" y="3726957"/>
            <a:ext cx="6255211" cy="33964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5300" y="3726957"/>
            <a:ext cx="5117116" cy="33964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2515" y="2057143"/>
            <a:ext cx="6052747" cy="6171429"/>
            <a:chOff x="1662515" y="2057143"/>
            <a:chExt cx="6052747" cy="617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2515" y="2057143"/>
              <a:ext cx="6052747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29" y="3303510"/>
            <a:ext cx="4413227" cy="40152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335" y="3927650"/>
            <a:ext cx="6447240" cy="15387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31746"/>
            <a:ext cx="9142857" cy="10285714"/>
            <a:chOff x="0" y="31746"/>
            <a:chExt cx="9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746"/>
              <a:ext cx="914285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65300" y="4584100"/>
            <a:ext cx="6105925" cy="12057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29" y="3303510"/>
            <a:ext cx="4413227" cy="400577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335" y="3927650"/>
            <a:ext cx="6082164" cy="151760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48147" y="2209524"/>
            <a:ext cx="7713229" cy="6889488"/>
            <a:chOff x="1848147" y="2209524"/>
            <a:chExt cx="7713229" cy="6889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8147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3862" y="2209524"/>
            <a:ext cx="7713229" cy="6889488"/>
            <a:chOff x="8933862" y="2209524"/>
            <a:chExt cx="7713229" cy="68894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3862" y="2209524"/>
              <a:ext cx="7713229" cy="68894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128" y="872165"/>
            <a:ext cx="1066307" cy="493714"/>
            <a:chOff x="819128" y="872165"/>
            <a:chExt cx="1066307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819128" y="872165"/>
              <a:ext cx="1066307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29079" y="3853094"/>
            <a:ext cx="4143564" cy="16884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8240" y="5155164"/>
            <a:ext cx="5550120" cy="310658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066667" y="3338430"/>
            <a:ext cx="6533333" cy="5634608"/>
            <a:chOff x="9066667" y="3338430"/>
            <a:chExt cx="6533333" cy="56346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66667" y="3338430"/>
              <a:ext cx="6533333" cy="56346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90311" y="3346847"/>
            <a:ext cx="6533333" cy="5634608"/>
            <a:chOff x="1990311" y="3346847"/>
            <a:chExt cx="6533333" cy="56346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0311" y="3346847"/>
              <a:ext cx="6533333" cy="56346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00611" y="5622522"/>
            <a:ext cx="2466501" cy="654070"/>
            <a:chOff x="7700611" y="5622522"/>
            <a:chExt cx="2466501" cy="65407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0611" y="5622522"/>
              <a:ext cx="2466501" cy="65407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02462" y="1088700"/>
            <a:ext cx="10470239" cy="6942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9040" y="4293353"/>
            <a:ext cx="10181232" cy="2682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49" y="3303510"/>
            <a:ext cx="4365610" cy="40057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335" y="4165745"/>
            <a:ext cx="5185196" cy="15236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9048" y="-458969"/>
            <a:ext cx="9390476" cy="11203652"/>
            <a:chOff x="-219048" y="-458969"/>
            <a:chExt cx="9390476" cy="112036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9048" y="-458969"/>
              <a:ext cx="9390476" cy="112036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24520" y="904101"/>
            <a:ext cx="4623624" cy="10954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65300" y="3726957"/>
            <a:ext cx="6377582" cy="29392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5300" y="3726957"/>
            <a:ext cx="6205535" cy="2526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6980" y="3139332"/>
            <a:ext cx="2720453" cy="7311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8806" y="911720"/>
            <a:ext cx="6508024" cy="11431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9585" y="3734576"/>
            <a:ext cx="6362782" cy="22878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1265" y="3146951"/>
            <a:ext cx="1822681" cy="731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6980" y="3139332"/>
            <a:ext cx="4381129" cy="7502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4520" y="911720"/>
            <a:ext cx="2558129" cy="11335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5300" y="3734576"/>
            <a:ext cx="6362021" cy="359088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6980" y="3146951"/>
            <a:ext cx="1517415" cy="7311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65300" y="6413852"/>
            <a:ext cx="6215221" cy="18195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19048" y="4136324"/>
            <a:ext cx="6171429" cy="2102701"/>
            <a:chOff x="10619048" y="4136324"/>
            <a:chExt cx="6171429" cy="21027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19048" y="4136324"/>
              <a:ext cx="6171429" cy="2102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4044" y="904101"/>
            <a:ext cx="2741891" cy="11335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4823" y="3726957"/>
            <a:ext cx="7049458" cy="28421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668146" y="179004"/>
            <a:ext cx="8321028" cy="9927707"/>
            <a:chOff x="9668146" y="179004"/>
            <a:chExt cx="8321028" cy="99277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68146" y="179004"/>
              <a:ext cx="8321028" cy="99277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5300" y="3726957"/>
            <a:ext cx="6302249" cy="4982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6980" y="3139332"/>
            <a:ext cx="4442386" cy="7692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32711" y="4896000"/>
            <a:ext cx="10639341" cy="493714"/>
            <a:chOff x="3832711" y="4896000"/>
            <a:chExt cx="10639341" cy="493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832711" y="4896000"/>
              <a:ext cx="10639341" cy="49371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98806" y="911720"/>
            <a:ext cx="2558129" cy="11335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9585" y="3734576"/>
            <a:ext cx="6283982" cy="37547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1265" y="3146951"/>
            <a:ext cx="1507891" cy="731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77129" y="3303510"/>
            <a:ext cx="4403704" cy="40057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6335" y="4165745"/>
            <a:ext cx="6409146" cy="1521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2022-11-17T16:10:28Z</dcterms:created>
  <dcterms:modified xsi:type="dcterms:W3CDTF">2022-11-17T16:10:28Z</dcterms:modified>
</cp:coreProperties>
</file>