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jpg_large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1"/>
  </p:notesMasterIdLst>
  <p:sldIdLst>
    <p:sldId id="355" r:id="rId2"/>
    <p:sldId id="256" r:id="rId3"/>
    <p:sldId id="258" r:id="rId4"/>
    <p:sldId id="356" r:id="rId5"/>
    <p:sldId id="257" r:id="rId6"/>
    <p:sldId id="357" r:id="rId7"/>
    <p:sldId id="267" r:id="rId8"/>
    <p:sldId id="361" r:id="rId9"/>
    <p:sldId id="358" r:id="rId10"/>
    <p:sldId id="263" r:id="rId11"/>
    <p:sldId id="264" r:id="rId12"/>
    <p:sldId id="274" r:id="rId13"/>
    <p:sldId id="276" r:id="rId14"/>
    <p:sldId id="275" r:id="rId15"/>
    <p:sldId id="277" r:id="rId16"/>
    <p:sldId id="283" r:id="rId17"/>
    <p:sldId id="286" r:id="rId18"/>
    <p:sldId id="330" r:id="rId19"/>
    <p:sldId id="360" r:id="rId20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22"/>
      <p:bold r:id="rId23"/>
      <p:italic r:id="rId24"/>
      <p:boldItalic r:id="rId25"/>
    </p:embeddedFont>
    <p:embeddedFont>
      <p:font typeface="Ubuntu Light" panose="020B0304030602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7C7C7C"/>
    <a:srgbClr val="4D8CF5"/>
    <a:srgbClr val="F3F3F3"/>
    <a:srgbClr val="FFFFFF"/>
    <a:srgbClr val="34A853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52161-5F78-46EA-8D25-E10143FCF06D}" v="355" dt="2023-01-10T06:52:38.638"/>
  </p1510:revLst>
</p1510:revInfo>
</file>

<file path=ppt/tableStyles.xml><?xml version="1.0" encoding="utf-8"?>
<a:tblStyleLst xmlns:a="http://schemas.openxmlformats.org/drawingml/2006/main" def="{3729B7B3-1D9D-48AE-B857-6BB35D57E52D}">
  <a:tblStyle styleId="{3729B7B3-1D9D-48AE-B857-6BB35D57E5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훈" userId="1a0dadcb-cfe3-4687-8879-523389ddab4c" providerId="ADAL" clId="{F7C52161-5F78-46EA-8D25-E10143FCF06D}"/>
    <pc:docChg chg="undo custSel addSld delSld modSld sldOrd delMainMaster">
      <pc:chgData name="이승훈" userId="1a0dadcb-cfe3-4687-8879-523389ddab4c" providerId="ADAL" clId="{F7C52161-5F78-46EA-8D25-E10143FCF06D}" dt="2023-01-10T06:53:12.058" v="3279" actId="1076"/>
      <pc:docMkLst>
        <pc:docMk/>
      </pc:docMkLst>
      <pc:sldChg chg="delSp modSp mod">
        <pc:chgData name="이승훈" userId="1a0dadcb-cfe3-4687-8879-523389ddab4c" providerId="ADAL" clId="{F7C52161-5F78-46EA-8D25-E10143FCF06D}" dt="2023-01-10T03:19:01.618" v="1126" actId="207"/>
        <pc:sldMkLst>
          <pc:docMk/>
          <pc:sldMk cId="0" sldId="256"/>
        </pc:sldMkLst>
        <pc:spChg chg="mod">
          <ac:chgData name="이승훈" userId="1a0dadcb-cfe3-4687-8879-523389ddab4c" providerId="ADAL" clId="{F7C52161-5F78-46EA-8D25-E10143FCF06D}" dt="2023-01-10T03:18:21.048" v="1123" actId="207"/>
          <ac:spMkLst>
            <pc:docMk/>
            <pc:sldMk cId="0" sldId="256"/>
            <ac:spMk id="1242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3:19:01.618" v="1126" actId="207"/>
          <ac:spMkLst>
            <pc:docMk/>
            <pc:sldMk cId="0" sldId="256"/>
            <ac:spMk id="124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51:32.023" v="201" actId="478"/>
          <ac:spMkLst>
            <pc:docMk/>
            <pc:sldMk cId="0" sldId="256"/>
            <ac:spMk id="1291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1:51:31.095" v="200" actId="478"/>
          <ac:grpSpMkLst>
            <pc:docMk/>
            <pc:sldMk cId="0" sldId="256"/>
            <ac:grpSpMk id="1245" creationId="{00000000-0000-0000-0000-000000000000}"/>
          </ac:grpSpMkLst>
        </pc:grpChg>
        <pc:cxnChg chg="del">
          <ac:chgData name="이승훈" userId="1a0dadcb-cfe3-4687-8879-523389ddab4c" providerId="ADAL" clId="{F7C52161-5F78-46EA-8D25-E10143FCF06D}" dt="2023-01-10T01:54:53.582" v="233" actId="478"/>
          <ac:cxnSpMkLst>
            <pc:docMk/>
            <pc:sldMk cId="0" sldId="256"/>
            <ac:cxnSpMk id="1244" creationId="{00000000-0000-0000-0000-000000000000}"/>
          </ac:cxnSpMkLst>
        </pc:cxnChg>
      </pc:sldChg>
      <pc:sldChg chg="addSp delSp modSp mod modAnim">
        <pc:chgData name="이승훈" userId="1a0dadcb-cfe3-4687-8879-523389ddab4c" providerId="ADAL" clId="{F7C52161-5F78-46EA-8D25-E10143FCF06D}" dt="2023-01-10T02:57:42.373" v="976" actId="207"/>
        <pc:sldMkLst>
          <pc:docMk/>
          <pc:sldMk cId="0" sldId="257"/>
        </pc:sldMkLst>
        <pc:spChg chg="add mod">
          <ac:chgData name="이승훈" userId="1a0dadcb-cfe3-4687-8879-523389ddab4c" providerId="ADAL" clId="{F7C52161-5F78-46EA-8D25-E10143FCF06D}" dt="2023-01-10T02:21:21.191" v="593"/>
          <ac:spMkLst>
            <pc:docMk/>
            <pc:sldMk cId="0" sldId="257"/>
            <ac:spMk id="3" creationId="{99117AEB-B51D-940A-91A9-EDE53F35D7C9}"/>
          </ac:spMkLst>
        </pc:spChg>
        <pc:spChg chg="add del">
          <ac:chgData name="이승훈" userId="1a0dadcb-cfe3-4687-8879-523389ddab4c" providerId="ADAL" clId="{F7C52161-5F78-46EA-8D25-E10143FCF06D}" dt="2023-01-10T02:23:03.660" v="595" actId="478"/>
          <ac:spMkLst>
            <pc:docMk/>
            <pc:sldMk cId="0" sldId="257"/>
            <ac:spMk id="4" creationId="{89C7A663-741B-0123-C4A6-AC1A58E7183F}"/>
          </ac:spMkLst>
        </pc:spChg>
        <pc:spChg chg="add del">
          <ac:chgData name="이승훈" userId="1a0dadcb-cfe3-4687-8879-523389ddab4c" providerId="ADAL" clId="{F7C52161-5F78-46EA-8D25-E10143FCF06D}" dt="2023-01-10T02:23:26.984" v="597" actId="478"/>
          <ac:spMkLst>
            <pc:docMk/>
            <pc:sldMk cId="0" sldId="257"/>
            <ac:spMk id="5" creationId="{9BD392EA-652B-B101-4C5D-99369DA18B34}"/>
          </ac:spMkLst>
        </pc:spChg>
        <pc:spChg chg="add del mod">
          <ac:chgData name="이승훈" userId="1a0dadcb-cfe3-4687-8879-523389ddab4c" providerId="ADAL" clId="{F7C52161-5F78-46EA-8D25-E10143FCF06D}" dt="2023-01-10T02:23:47.552" v="602" actId="478"/>
          <ac:spMkLst>
            <pc:docMk/>
            <pc:sldMk cId="0" sldId="257"/>
            <ac:spMk id="6" creationId="{C6C2CA89-4E1D-CBE2-97BB-97202A831D1C}"/>
          </ac:spMkLst>
        </pc:spChg>
        <pc:spChg chg="add del">
          <ac:chgData name="이승훈" userId="1a0dadcb-cfe3-4687-8879-523389ddab4c" providerId="ADAL" clId="{F7C52161-5F78-46EA-8D25-E10143FCF06D}" dt="2023-01-10T02:24:18.573" v="604" actId="478"/>
          <ac:spMkLst>
            <pc:docMk/>
            <pc:sldMk cId="0" sldId="257"/>
            <ac:spMk id="7" creationId="{38D6A606-CDA4-5D46-A996-DC25F0F4E198}"/>
          </ac:spMkLst>
        </pc:spChg>
        <pc:spChg chg="add del">
          <ac:chgData name="이승훈" userId="1a0dadcb-cfe3-4687-8879-523389ddab4c" providerId="ADAL" clId="{F7C52161-5F78-46EA-8D25-E10143FCF06D}" dt="2023-01-10T02:24:46.606" v="607" actId="478"/>
          <ac:spMkLst>
            <pc:docMk/>
            <pc:sldMk cId="0" sldId="257"/>
            <ac:spMk id="8" creationId="{1421EA5F-75FC-AF62-E883-52A7B76F839A}"/>
          </ac:spMkLst>
        </pc:spChg>
        <pc:spChg chg="add mod">
          <ac:chgData name="이승훈" userId="1a0dadcb-cfe3-4687-8879-523389ddab4c" providerId="ADAL" clId="{F7C52161-5F78-46EA-8D25-E10143FCF06D}" dt="2023-01-10T02:28:00.817" v="619" actId="208"/>
          <ac:spMkLst>
            <pc:docMk/>
            <pc:sldMk cId="0" sldId="257"/>
            <ac:spMk id="9" creationId="{CC702265-E4DC-DD87-4CC4-FD49336050EB}"/>
          </ac:spMkLst>
        </pc:spChg>
        <pc:spChg chg="add mod">
          <ac:chgData name="이승훈" userId="1a0dadcb-cfe3-4687-8879-523389ddab4c" providerId="ADAL" clId="{F7C52161-5F78-46EA-8D25-E10143FCF06D}" dt="2023-01-10T02:56:23.528" v="968" actId="20577"/>
          <ac:spMkLst>
            <pc:docMk/>
            <pc:sldMk cId="0" sldId="257"/>
            <ac:spMk id="16" creationId="{C5E8EDE0-E62F-EE1A-5D43-3BC053680E4F}"/>
          </ac:spMkLst>
        </pc:spChg>
        <pc:spChg chg="add mod">
          <ac:chgData name="이승훈" userId="1a0dadcb-cfe3-4687-8879-523389ddab4c" providerId="ADAL" clId="{F7C52161-5F78-46EA-8D25-E10143FCF06D}" dt="2023-01-10T02:55:51.220" v="965" actId="1076"/>
          <ac:spMkLst>
            <pc:docMk/>
            <pc:sldMk cId="0" sldId="257"/>
            <ac:spMk id="19" creationId="{DE2E47AF-982E-1849-E4DC-9D5743400E99}"/>
          </ac:spMkLst>
        </pc:spChg>
        <pc:spChg chg="add del mod">
          <ac:chgData name="이승훈" userId="1a0dadcb-cfe3-4687-8879-523389ddab4c" providerId="ADAL" clId="{F7C52161-5F78-46EA-8D25-E10143FCF06D}" dt="2023-01-10T02:56:42.487" v="973"/>
          <ac:spMkLst>
            <pc:docMk/>
            <pc:sldMk cId="0" sldId="257"/>
            <ac:spMk id="20" creationId="{A2C97389-5DB7-4A65-1675-822C908F69AC}"/>
          </ac:spMkLst>
        </pc:spChg>
        <pc:spChg chg="mod">
          <ac:chgData name="이승훈" userId="1a0dadcb-cfe3-4687-8879-523389ddab4c" providerId="ADAL" clId="{F7C52161-5F78-46EA-8D25-E10143FCF06D}" dt="2023-01-10T02:55:02.171" v="946" actId="20577"/>
          <ac:spMkLst>
            <pc:docMk/>
            <pc:sldMk cId="0" sldId="257"/>
            <ac:spMk id="129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2:04:40.549" v="560" actId="478"/>
          <ac:spMkLst>
            <pc:docMk/>
            <pc:sldMk cId="0" sldId="257"/>
            <ac:spMk id="1297" creationId="{00000000-0000-0000-0000-000000000000}"/>
          </ac:spMkLst>
        </pc:spChg>
        <pc:picChg chg="add mod">
          <ac:chgData name="이승훈" userId="1a0dadcb-cfe3-4687-8879-523389ddab4c" providerId="ADAL" clId="{F7C52161-5F78-46EA-8D25-E10143FCF06D}" dt="2023-01-10T02:57:42.373" v="976" actId="207"/>
          <ac:picMkLst>
            <pc:docMk/>
            <pc:sldMk cId="0" sldId="257"/>
            <ac:picMk id="11" creationId="{ACD17B0B-F429-6669-2266-D466D66973B8}"/>
          </ac:picMkLst>
        </pc:picChg>
        <pc:picChg chg="add mod">
          <ac:chgData name="이승훈" userId="1a0dadcb-cfe3-4687-8879-523389ddab4c" providerId="ADAL" clId="{F7C52161-5F78-46EA-8D25-E10143FCF06D}" dt="2023-01-10T02:57:42.373" v="976" actId="207"/>
          <ac:picMkLst>
            <pc:docMk/>
            <pc:sldMk cId="0" sldId="257"/>
            <ac:picMk id="13" creationId="{47CC4A54-EA1B-8EEE-42C2-71E382790399}"/>
          </ac:picMkLst>
        </pc:picChg>
        <pc:picChg chg="add mod">
          <ac:chgData name="이승훈" userId="1a0dadcb-cfe3-4687-8879-523389ddab4c" providerId="ADAL" clId="{F7C52161-5F78-46EA-8D25-E10143FCF06D}" dt="2023-01-10T02:35:18.076" v="679" actId="207"/>
          <ac:picMkLst>
            <pc:docMk/>
            <pc:sldMk cId="0" sldId="257"/>
            <ac:picMk id="15" creationId="{5284B284-9338-AB31-5709-0015048538D2}"/>
          </ac:picMkLst>
        </pc:picChg>
        <pc:picChg chg="add mod">
          <ac:chgData name="이승훈" userId="1a0dadcb-cfe3-4687-8879-523389ddab4c" providerId="ADAL" clId="{F7C52161-5F78-46EA-8D25-E10143FCF06D}" dt="2023-01-10T02:52:43.140" v="852" actId="1076"/>
          <ac:picMkLst>
            <pc:docMk/>
            <pc:sldMk cId="0" sldId="257"/>
            <ac:picMk id="18" creationId="{8E41CC16-0440-FEFB-A2D8-41FB27EE9067}"/>
          </ac:picMkLst>
        </pc:picChg>
      </pc:sldChg>
      <pc:sldChg chg="addSp delSp modSp mod ord">
        <pc:chgData name="이승훈" userId="1a0dadcb-cfe3-4687-8879-523389ddab4c" providerId="ADAL" clId="{F7C52161-5F78-46EA-8D25-E10143FCF06D}" dt="2023-01-10T03:07:43.421" v="1108" actId="20577"/>
        <pc:sldMkLst>
          <pc:docMk/>
          <pc:sldMk cId="0" sldId="258"/>
        </pc:sldMkLst>
        <pc:spChg chg="add mod">
          <ac:chgData name="이승훈" userId="1a0dadcb-cfe3-4687-8879-523389ddab4c" providerId="ADAL" clId="{F7C52161-5F78-46EA-8D25-E10143FCF06D}" dt="2023-01-10T02:00:53.029" v="525" actId="478"/>
          <ac:spMkLst>
            <pc:docMk/>
            <pc:sldMk cId="0" sldId="258"/>
            <ac:spMk id="3" creationId="{CEB3F3C6-CA45-A832-ADC2-5E74189295E4}"/>
          </ac:spMkLst>
        </pc:spChg>
        <pc:spChg chg="add mod">
          <ac:chgData name="이승훈" userId="1a0dadcb-cfe3-4687-8879-523389ddab4c" providerId="ADAL" clId="{F7C52161-5F78-46EA-8D25-E10143FCF06D}" dt="2023-01-10T02:00:56.908" v="527" actId="478"/>
          <ac:spMkLst>
            <pc:docMk/>
            <pc:sldMk cId="0" sldId="258"/>
            <ac:spMk id="5" creationId="{5DFCA4D1-37F3-2546-59DA-26A86C71DC81}"/>
          </ac:spMkLst>
        </pc:spChg>
        <pc:spChg chg="add mod">
          <ac:chgData name="이승훈" userId="1a0dadcb-cfe3-4687-8879-523389ddab4c" providerId="ADAL" clId="{F7C52161-5F78-46EA-8D25-E10143FCF06D}" dt="2023-01-10T02:00:59.272" v="528" actId="478"/>
          <ac:spMkLst>
            <pc:docMk/>
            <pc:sldMk cId="0" sldId="258"/>
            <ac:spMk id="7" creationId="{478F9905-8538-5FBF-854E-C4D53612E614}"/>
          </ac:spMkLst>
        </pc:spChg>
        <pc:spChg chg="add mod">
          <ac:chgData name="이승훈" userId="1a0dadcb-cfe3-4687-8879-523389ddab4c" providerId="ADAL" clId="{F7C52161-5F78-46EA-8D25-E10143FCF06D}" dt="2023-01-10T02:01:02.891" v="529" actId="478"/>
          <ac:spMkLst>
            <pc:docMk/>
            <pc:sldMk cId="0" sldId="258"/>
            <ac:spMk id="9" creationId="{892C0E91-CB3F-72D6-F97D-BE222B1699C4}"/>
          </ac:spMkLst>
        </pc:spChg>
        <pc:spChg chg="mod">
          <ac:chgData name="이승훈" userId="1a0dadcb-cfe3-4687-8879-523389ddab4c" providerId="ADAL" clId="{F7C52161-5F78-46EA-8D25-E10143FCF06D}" dt="2023-01-10T01:58:07.181" v="256" actId="20577"/>
          <ac:spMkLst>
            <pc:docMk/>
            <pc:sldMk cId="0" sldId="258"/>
            <ac:spMk id="1302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2:54:18.364" v="905" actId="20577"/>
          <ac:spMkLst>
            <pc:docMk/>
            <pc:sldMk cId="0" sldId="258"/>
            <ac:spMk id="1303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3:07:43.421" v="1108" actId="20577"/>
          <ac:spMkLst>
            <pc:docMk/>
            <pc:sldMk cId="0" sldId="258"/>
            <ac:spMk id="1304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2:54:27.330" v="911" actId="20577"/>
          <ac:spMkLst>
            <pc:docMk/>
            <pc:sldMk cId="0" sldId="258"/>
            <ac:spMk id="1305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2:54:41.557" v="938" actId="20577"/>
          <ac:spMkLst>
            <pc:docMk/>
            <pc:sldMk cId="0" sldId="258"/>
            <ac:spMk id="130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2:00:53.029" v="525" actId="478"/>
          <ac:spMkLst>
            <pc:docMk/>
            <pc:sldMk cId="0" sldId="258"/>
            <ac:spMk id="1307" creationId="{00000000-0000-0000-0000-000000000000}"/>
          </ac:spMkLst>
        </pc:spChg>
        <pc:spChg chg="del mod">
          <ac:chgData name="이승훈" userId="1a0dadcb-cfe3-4687-8879-523389ddab4c" providerId="ADAL" clId="{F7C52161-5F78-46EA-8D25-E10143FCF06D}" dt="2023-01-10T02:00:56.908" v="527" actId="478"/>
          <ac:spMkLst>
            <pc:docMk/>
            <pc:sldMk cId="0" sldId="258"/>
            <ac:spMk id="130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2:00:59.272" v="528" actId="478"/>
          <ac:spMkLst>
            <pc:docMk/>
            <pc:sldMk cId="0" sldId="258"/>
            <ac:spMk id="130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2:01:02.891" v="529" actId="478"/>
          <ac:spMkLst>
            <pc:docMk/>
            <pc:sldMk cId="0" sldId="258"/>
            <ac:spMk id="1310" creationId="{00000000-0000-0000-0000-000000000000}"/>
          </ac:spMkLst>
        </pc:spChg>
      </pc:sldChg>
      <pc:sldChg chg="del">
        <pc:chgData name="이승훈" userId="1a0dadcb-cfe3-4687-8879-523389ddab4c" providerId="ADAL" clId="{F7C52161-5F78-46EA-8D25-E10143FCF06D}" dt="2023-01-10T06:09:54.050" v="2392" actId="47"/>
        <pc:sldMkLst>
          <pc:docMk/>
          <pc:sldMk cId="0" sldId="259"/>
        </pc:sldMkLst>
      </pc:sldChg>
      <pc:sldChg chg="del">
        <pc:chgData name="이승훈" userId="1a0dadcb-cfe3-4687-8879-523389ddab4c" providerId="ADAL" clId="{F7C52161-5F78-46EA-8D25-E10143FCF06D}" dt="2023-01-10T06:09:54.050" v="2392" actId="47"/>
        <pc:sldMkLst>
          <pc:docMk/>
          <pc:sldMk cId="0" sldId="260"/>
        </pc:sldMkLst>
      </pc:sldChg>
      <pc:sldChg chg="del">
        <pc:chgData name="이승훈" userId="1a0dadcb-cfe3-4687-8879-523389ddab4c" providerId="ADAL" clId="{F7C52161-5F78-46EA-8D25-E10143FCF06D}" dt="2023-01-10T06:09:54.050" v="2392" actId="47"/>
        <pc:sldMkLst>
          <pc:docMk/>
          <pc:sldMk cId="0" sldId="261"/>
        </pc:sldMkLst>
      </pc:sldChg>
      <pc:sldChg chg="del">
        <pc:chgData name="이승훈" userId="1a0dadcb-cfe3-4687-8879-523389ddab4c" providerId="ADAL" clId="{F7C52161-5F78-46EA-8D25-E10143FCF06D}" dt="2023-01-10T06:09:54.050" v="2392" actId="47"/>
        <pc:sldMkLst>
          <pc:docMk/>
          <pc:sldMk cId="0" sldId="262"/>
        </pc:sldMkLst>
      </pc:sldChg>
      <pc:sldChg chg="addSp delSp modSp mod modAnim">
        <pc:chgData name="이승훈" userId="1a0dadcb-cfe3-4687-8879-523389ddab4c" providerId="ADAL" clId="{F7C52161-5F78-46EA-8D25-E10143FCF06D}" dt="2023-01-10T06:51:42.184" v="3204"/>
        <pc:sldMkLst>
          <pc:docMk/>
          <pc:sldMk cId="0" sldId="263"/>
        </pc:sldMkLst>
        <pc:spChg chg="add mod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3" creationId="{8EE2745E-3BB1-7329-82D6-21751A5A3C4F}"/>
          </ac:spMkLst>
        </pc:spChg>
        <pc:spChg chg="add mod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5" creationId="{7F4E12E8-AE03-F59E-9694-6E1893010FF8}"/>
          </ac:spMkLst>
        </pc:spChg>
        <pc:spChg chg="add mod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7" creationId="{1F64DDFE-8FD6-2F89-F7BE-9FC2C976D412}"/>
          </ac:spMkLst>
        </pc:spChg>
        <pc:spChg chg="add mod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9" creationId="{6CB74D4A-F9DC-A6EF-1DE5-89833E200CC0}"/>
          </ac:spMkLst>
        </pc:spChg>
        <pc:spChg chg="add mod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1" creationId="{857D19A1-36F8-230D-1D0B-724CF507C80B}"/>
          </ac:spMkLst>
        </pc:spChg>
        <pc:spChg chg="add mod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3" creationId="{C3867B32-2A1F-CC2E-2F25-ED0CCCC31BDB}"/>
          </ac:spMkLst>
        </pc:spChg>
        <pc:spChg chg="add mod">
          <ac:chgData name="이승훈" userId="1a0dadcb-cfe3-4687-8879-523389ddab4c" providerId="ADAL" clId="{F7C52161-5F78-46EA-8D25-E10143FCF06D}" dt="2023-01-10T03:33:20.911" v="1161" actId="207"/>
          <ac:spMkLst>
            <pc:docMk/>
            <pc:sldMk cId="0" sldId="263"/>
            <ac:spMk id="14" creationId="{337E695D-E0F5-038D-436F-E8B5F18CA205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6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6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6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6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6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6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6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6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6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7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71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3:24:36.955" v="1133"/>
          <ac:spMkLst>
            <pc:docMk/>
            <pc:sldMk cId="0" sldId="263"/>
            <ac:spMk id="177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7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7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7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7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8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8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27.461" v="1093" actId="478"/>
          <ac:spMkLst>
            <pc:docMk/>
            <pc:sldMk cId="0" sldId="263"/>
            <ac:spMk id="178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31.733" v="1094" actId="478"/>
          <ac:spMkLst>
            <pc:docMk/>
            <pc:sldMk cId="0" sldId="263"/>
            <ac:spMk id="184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31.733" v="1094" actId="478"/>
          <ac:spMkLst>
            <pc:docMk/>
            <pc:sldMk cId="0" sldId="263"/>
            <ac:spMk id="184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31.733" v="1094" actId="478"/>
          <ac:spMkLst>
            <pc:docMk/>
            <pc:sldMk cId="0" sldId="263"/>
            <ac:spMk id="184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31.733" v="1094" actId="478"/>
          <ac:spMkLst>
            <pc:docMk/>
            <pc:sldMk cId="0" sldId="263"/>
            <ac:spMk id="184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31.733" v="1094" actId="478"/>
          <ac:spMkLst>
            <pc:docMk/>
            <pc:sldMk cId="0" sldId="263"/>
            <ac:spMk id="184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31.733" v="1094" actId="478"/>
          <ac:spMkLst>
            <pc:docMk/>
            <pc:sldMk cId="0" sldId="263"/>
            <ac:spMk id="184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31.733" v="1094" actId="478"/>
          <ac:spMkLst>
            <pc:docMk/>
            <pc:sldMk cId="0" sldId="263"/>
            <ac:spMk id="184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31.733" v="1094" actId="478"/>
          <ac:spMkLst>
            <pc:docMk/>
            <pc:sldMk cId="0" sldId="263"/>
            <ac:spMk id="1850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3:07:27.461" v="1093" actId="478"/>
          <ac:grpSpMkLst>
            <pc:docMk/>
            <pc:sldMk cId="0" sldId="263"/>
            <ac:grpSpMk id="1776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3:07:27.461" v="1093" actId="478"/>
          <ac:grpSpMkLst>
            <pc:docMk/>
            <pc:sldMk cId="0" sldId="263"/>
            <ac:grpSpMk id="1783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3:07:27.461" v="1093" actId="478"/>
          <ac:grpSpMkLst>
            <pc:docMk/>
            <pc:sldMk cId="0" sldId="263"/>
            <ac:grpSpMk id="1801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3:07:27.461" v="1093" actId="478"/>
          <ac:grpSpMkLst>
            <pc:docMk/>
            <pc:sldMk cId="0" sldId="263"/>
            <ac:grpSpMk id="1822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3:07:27.461" v="1093" actId="478"/>
          <ac:grpSpMkLst>
            <pc:docMk/>
            <pc:sldMk cId="0" sldId="263"/>
            <ac:grpSpMk id="1836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3:07:27.461" v="1093" actId="478"/>
          <ac:grpSpMkLst>
            <pc:docMk/>
            <pc:sldMk cId="0" sldId="263"/>
            <ac:grpSpMk id="1851" creationId="{00000000-0000-0000-0000-000000000000}"/>
          </ac:grpSpMkLst>
        </pc:grpChg>
        <pc:picChg chg="add del mod">
          <ac:chgData name="이승훈" userId="1a0dadcb-cfe3-4687-8879-523389ddab4c" providerId="ADAL" clId="{F7C52161-5F78-46EA-8D25-E10143FCF06D}" dt="2023-01-10T06:51:03.438" v="3194" actId="478"/>
          <ac:picMkLst>
            <pc:docMk/>
            <pc:sldMk cId="0" sldId="263"/>
            <ac:picMk id="15" creationId="{24D510AC-7562-E8F4-266E-A83791A874A8}"/>
          </ac:picMkLst>
        </pc:picChg>
        <pc:picChg chg="add mod">
          <ac:chgData name="이승훈" userId="1a0dadcb-cfe3-4687-8879-523389ddab4c" providerId="ADAL" clId="{F7C52161-5F78-46EA-8D25-E10143FCF06D}" dt="2023-01-10T06:50:59.957" v="3193" actId="1076"/>
          <ac:picMkLst>
            <pc:docMk/>
            <pc:sldMk cId="0" sldId="263"/>
            <ac:picMk id="16" creationId="{B716B864-F004-DC74-CC76-179C9D9D56AB}"/>
          </ac:picMkLst>
        </pc:picChg>
        <pc:picChg chg="add mod">
          <ac:chgData name="이승훈" userId="1a0dadcb-cfe3-4687-8879-523389ddab4c" providerId="ADAL" clId="{F7C52161-5F78-46EA-8D25-E10143FCF06D}" dt="2023-01-10T06:51:23.574" v="3202" actId="1076"/>
          <ac:picMkLst>
            <pc:docMk/>
            <pc:sldMk cId="0" sldId="263"/>
            <ac:picMk id="17" creationId="{146C39F0-228C-4D57-D5D4-31F0767106F5}"/>
          </ac:picMkLst>
        </pc:picChg>
        <pc:picChg chg="add mod">
          <ac:chgData name="이승훈" userId="1a0dadcb-cfe3-4687-8879-523389ddab4c" providerId="ADAL" clId="{F7C52161-5F78-46EA-8D25-E10143FCF06D}" dt="2023-01-10T03:31:59.676" v="1149" actId="1076"/>
          <ac:picMkLst>
            <pc:docMk/>
            <pc:sldMk cId="0" sldId="263"/>
            <ac:picMk id="1026" creationId="{7BFF6920-6466-BC61-DC83-C2777BC5766B}"/>
          </ac:picMkLst>
        </pc:picChg>
      </pc:sldChg>
      <pc:sldChg chg="addSp delSp modSp mod delAnim">
        <pc:chgData name="이승훈" userId="1a0dadcb-cfe3-4687-8879-523389ddab4c" providerId="ADAL" clId="{F7C52161-5F78-46EA-8D25-E10143FCF06D}" dt="2023-01-10T05:05:53.064" v="1527" actId="20577"/>
        <pc:sldMkLst>
          <pc:docMk/>
          <pc:sldMk cId="0" sldId="264"/>
        </pc:sldMkLst>
        <pc:spChg chg="add mod">
          <ac:chgData name="이승훈" userId="1a0dadcb-cfe3-4687-8879-523389ddab4c" providerId="ADAL" clId="{F7C52161-5F78-46EA-8D25-E10143FCF06D}" dt="2023-01-10T05:01:16.796" v="1515" actId="20577"/>
          <ac:spMkLst>
            <pc:docMk/>
            <pc:sldMk cId="0" sldId="264"/>
            <ac:spMk id="2" creationId="{12547C27-6679-3040-CE5B-5A9D43BE3B46}"/>
          </ac:spMkLst>
        </pc:spChg>
        <pc:spChg chg="add mod">
          <ac:chgData name="이승훈" userId="1a0dadcb-cfe3-4687-8879-523389ddab4c" providerId="ADAL" clId="{F7C52161-5F78-46EA-8D25-E10143FCF06D}" dt="2023-01-10T04:58:11.510" v="1465" actId="1076"/>
          <ac:spMkLst>
            <pc:docMk/>
            <pc:sldMk cId="0" sldId="264"/>
            <ac:spMk id="3" creationId="{FBE1A989-B64D-9B6E-D79A-2BDAB183D9C9}"/>
          </ac:spMkLst>
        </pc:spChg>
        <pc:spChg chg="add mod">
          <ac:chgData name="이승훈" userId="1a0dadcb-cfe3-4687-8879-523389ddab4c" providerId="ADAL" clId="{F7C52161-5F78-46EA-8D25-E10143FCF06D}" dt="2023-01-10T04:58:11.510" v="1465" actId="1076"/>
          <ac:spMkLst>
            <pc:docMk/>
            <pc:sldMk cId="0" sldId="264"/>
            <ac:spMk id="4" creationId="{A100B258-7411-B418-11FA-3520A0E80E76}"/>
          </ac:spMkLst>
        </pc:spChg>
        <pc:spChg chg="add mod">
          <ac:chgData name="이승훈" userId="1a0dadcb-cfe3-4687-8879-523389ddab4c" providerId="ADAL" clId="{F7C52161-5F78-46EA-8D25-E10143FCF06D}" dt="2023-01-10T05:01:34.505" v="1522" actId="20577"/>
          <ac:spMkLst>
            <pc:docMk/>
            <pc:sldMk cId="0" sldId="264"/>
            <ac:spMk id="5" creationId="{DF90E8DD-5B14-435B-F4FC-D8D76F3FC93D}"/>
          </ac:spMkLst>
        </pc:spChg>
        <pc:spChg chg="add mod">
          <ac:chgData name="이승훈" userId="1a0dadcb-cfe3-4687-8879-523389ddab4c" providerId="ADAL" clId="{F7C52161-5F78-46EA-8D25-E10143FCF06D}" dt="2023-01-10T04:57:45.451" v="1457" actId="1076"/>
          <ac:spMkLst>
            <pc:docMk/>
            <pc:sldMk cId="0" sldId="264"/>
            <ac:spMk id="6" creationId="{596ECE6B-C2C9-F881-E5BF-F56029BFDAE1}"/>
          </ac:spMkLst>
        </pc:spChg>
        <pc:spChg chg="add del mod">
          <ac:chgData name="이승훈" userId="1a0dadcb-cfe3-4687-8879-523389ddab4c" providerId="ADAL" clId="{F7C52161-5F78-46EA-8D25-E10143FCF06D}" dt="2023-01-10T04:59:32.500" v="1486" actId="478"/>
          <ac:spMkLst>
            <pc:docMk/>
            <pc:sldMk cId="0" sldId="264"/>
            <ac:spMk id="7" creationId="{E8929664-11A9-62F6-AE31-445585983F69}"/>
          </ac:spMkLst>
        </pc:spChg>
        <pc:spChg chg="add mod">
          <ac:chgData name="이승훈" userId="1a0dadcb-cfe3-4687-8879-523389ddab4c" providerId="ADAL" clId="{F7C52161-5F78-46EA-8D25-E10143FCF06D}" dt="2023-01-10T05:00:22.239" v="1493" actId="692"/>
          <ac:spMkLst>
            <pc:docMk/>
            <pc:sldMk cId="0" sldId="264"/>
            <ac:spMk id="8" creationId="{0B651668-08CC-D9BF-31BC-F12798E7EAB1}"/>
          </ac:spMkLst>
        </pc:spChg>
        <pc:spChg chg="mod">
          <ac:chgData name="이승훈" userId="1a0dadcb-cfe3-4687-8879-523389ddab4c" providerId="ADAL" clId="{F7C52161-5F78-46EA-8D25-E10143FCF06D}" dt="2023-01-10T05:05:53.064" v="1527" actId="20577"/>
          <ac:spMkLst>
            <pc:docMk/>
            <pc:sldMk cId="0" sldId="264"/>
            <ac:spMk id="186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6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6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5:02.683" v="1204" actId="478"/>
          <ac:spMkLst>
            <pc:docMk/>
            <pc:sldMk cId="0" sldId="264"/>
            <ac:spMk id="186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6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6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6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5:02.683" v="1204" actId="478"/>
          <ac:spMkLst>
            <pc:docMk/>
            <pc:sldMk cId="0" sldId="264"/>
            <ac:spMk id="186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5:02.683" v="1204" actId="478"/>
          <ac:spMkLst>
            <pc:docMk/>
            <pc:sldMk cId="0" sldId="264"/>
            <ac:spMk id="186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7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7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7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7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7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7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7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7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8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8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8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88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94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94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94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94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94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4:44:58.470" v="1203" actId="478"/>
          <ac:spMkLst>
            <pc:docMk/>
            <pc:sldMk cId="0" sldId="264"/>
            <ac:spMk id="1946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4:44:58.470" v="1203" actId="478"/>
          <ac:grpSpMkLst>
            <pc:docMk/>
            <pc:sldMk cId="0" sldId="264"/>
            <ac:grpSpMk id="1884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4:44:58.470" v="1203" actId="478"/>
          <ac:grpSpMkLst>
            <pc:docMk/>
            <pc:sldMk cId="0" sldId="264"/>
            <ac:grpSpMk id="1896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4:44:58.470" v="1203" actId="478"/>
          <ac:grpSpMkLst>
            <pc:docMk/>
            <pc:sldMk cId="0" sldId="264"/>
            <ac:grpSpMk id="1905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4:44:58.470" v="1203" actId="478"/>
          <ac:grpSpMkLst>
            <pc:docMk/>
            <pc:sldMk cId="0" sldId="264"/>
            <ac:grpSpMk id="1912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4:44:58.470" v="1203" actId="478"/>
          <ac:grpSpMkLst>
            <pc:docMk/>
            <pc:sldMk cId="0" sldId="264"/>
            <ac:grpSpMk id="1918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4:44:58.470" v="1203" actId="478"/>
          <ac:grpSpMkLst>
            <pc:docMk/>
            <pc:sldMk cId="0" sldId="264"/>
            <ac:grpSpMk id="1922" creationId="{00000000-0000-0000-0000-000000000000}"/>
          </ac:grpSpMkLst>
        </pc:grpChg>
        <pc:cxnChg chg="del mod">
          <ac:chgData name="이승훈" userId="1a0dadcb-cfe3-4687-8879-523389ddab4c" providerId="ADAL" clId="{F7C52161-5F78-46EA-8D25-E10143FCF06D}" dt="2023-01-10T04:44:58.470" v="1203" actId="478"/>
          <ac:cxnSpMkLst>
            <pc:docMk/>
            <pc:sldMk cId="0" sldId="264"/>
            <ac:cxnSpMk id="1947" creationId="{00000000-0000-0000-0000-000000000000}"/>
          </ac:cxnSpMkLst>
        </pc:cxnChg>
        <pc:cxnChg chg="del mod">
          <ac:chgData name="이승훈" userId="1a0dadcb-cfe3-4687-8879-523389ddab4c" providerId="ADAL" clId="{F7C52161-5F78-46EA-8D25-E10143FCF06D}" dt="2023-01-10T04:44:58.470" v="1203" actId="478"/>
          <ac:cxnSpMkLst>
            <pc:docMk/>
            <pc:sldMk cId="0" sldId="264"/>
            <ac:cxnSpMk id="1948" creationId="{00000000-0000-0000-0000-000000000000}"/>
          </ac:cxnSpMkLst>
        </pc:cxnChg>
        <pc:cxnChg chg="del mod">
          <ac:chgData name="이승훈" userId="1a0dadcb-cfe3-4687-8879-523389ddab4c" providerId="ADAL" clId="{F7C52161-5F78-46EA-8D25-E10143FCF06D}" dt="2023-01-10T04:44:58.470" v="1203" actId="478"/>
          <ac:cxnSpMkLst>
            <pc:docMk/>
            <pc:sldMk cId="0" sldId="264"/>
            <ac:cxnSpMk id="1949" creationId="{00000000-0000-0000-0000-000000000000}"/>
          </ac:cxnSpMkLst>
        </pc:cxnChg>
        <pc:cxnChg chg="del mod">
          <ac:chgData name="이승훈" userId="1a0dadcb-cfe3-4687-8879-523389ddab4c" providerId="ADAL" clId="{F7C52161-5F78-46EA-8D25-E10143FCF06D}" dt="2023-01-10T04:44:58.470" v="1203" actId="478"/>
          <ac:cxnSpMkLst>
            <pc:docMk/>
            <pc:sldMk cId="0" sldId="264"/>
            <ac:cxnSpMk id="1950" creationId="{00000000-0000-0000-0000-000000000000}"/>
          </ac:cxnSpMkLst>
        </pc:cxnChg>
        <pc:cxnChg chg="del mod">
          <ac:chgData name="이승훈" userId="1a0dadcb-cfe3-4687-8879-523389ddab4c" providerId="ADAL" clId="{F7C52161-5F78-46EA-8D25-E10143FCF06D}" dt="2023-01-10T04:44:58.470" v="1203" actId="478"/>
          <ac:cxnSpMkLst>
            <pc:docMk/>
            <pc:sldMk cId="0" sldId="264"/>
            <ac:cxnSpMk id="1951" creationId="{00000000-0000-0000-0000-000000000000}"/>
          </ac:cxnSpMkLst>
        </pc:cxnChg>
        <pc:cxnChg chg="del mod">
          <ac:chgData name="이승훈" userId="1a0dadcb-cfe3-4687-8879-523389ddab4c" providerId="ADAL" clId="{F7C52161-5F78-46EA-8D25-E10143FCF06D}" dt="2023-01-10T04:44:58.470" v="1203" actId="478"/>
          <ac:cxnSpMkLst>
            <pc:docMk/>
            <pc:sldMk cId="0" sldId="264"/>
            <ac:cxnSpMk id="1952" creationId="{00000000-0000-0000-0000-000000000000}"/>
          </ac:cxnSpMkLst>
        </pc:cxnChg>
      </pc:sldChg>
      <pc:sldChg chg="delSp del mod">
        <pc:chgData name="이승훈" userId="1a0dadcb-cfe3-4687-8879-523389ddab4c" providerId="ADAL" clId="{F7C52161-5F78-46EA-8D25-E10143FCF06D}" dt="2023-01-10T06:10:02.898" v="2393" actId="47"/>
        <pc:sldMkLst>
          <pc:docMk/>
          <pc:sldMk cId="0" sldId="265"/>
        </pc:sldMkLst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199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199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199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199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199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199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199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200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200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30.958" v="1526" actId="478"/>
          <ac:spMkLst>
            <pc:docMk/>
            <pc:sldMk cId="0" sldId="265"/>
            <ac:spMk id="200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5:20.119" v="1523" actId="478"/>
          <ac:spMkLst>
            <pc:docMk/>
            <pc:sldMk cId="0" sldId="265"/>
            <ac:spMk id="2006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5:05:27.545" v="1525" actId="478"/>
          <ac:grpSpMkLst>
            <pc:docMk/>
            <pc:sldMk cId="0" sldId="265"/>
            <ac:grpSpMk id="1957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05:27.545" v="1525" actId="478"/>
          <ac:grpSpMkLst>
            <pc:docMk/>
            <pc:sldMk cId="0" sldId="265"/>
            <ac:grpSpMk id="1962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05:27.545" v="1525" actId="478"/>
          <ac:grpSpMkLst>
            <pc:docMk/>
            <pc:sldMk cId="0" sldId="265"/>
            <ac:grpSpMk id="1968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05:27.545" v="1525" actId="478"/>
          <ac:grpSpMkLst>
            <pc:docMk/>
            <pc:sldMk cId="0" sldId="265"/>
            <ac:grpSpMk id="1973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05:27.545" v="1525" actId="478"/>
          <ac:grpSpMkLst>
            <pc:docMk/>
            <pc:sldMk cId="0" sldId="265"/>
            <ac:grpSpMk id="1979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05:27.545" v="1525" actId="478"/>
          <ac:grpSpMkLst>
            <pc:docMk/>
            <pc:sldMk cId="0" sldId="265"/>
            <ac:grpSpMk id="1983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05:27.545" v="1525" actId="478"/>
          <ac:grpSpMkLst>
            <pc:docMk/>
            <pc:sldMk cId="0" sldId="265"/>
            <ac:grpSpMk id="1987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05:23.233" v="1524" actId="478"/>
          <ac:grpSpMkLst>
            <pc:docMk/>
            <pc:sldMk cId="0" sldId="265"/>
            <ac:grpSpMk id="2003" creationId="{00000000-0000-0000-0000-000000000000}"/>
          </ac:grpSpMkLst>
        </pc:grpChg>
        <pc:graphicFrameChg chg="del">
          <ac:chgData name="이승훈" userId="1a0dadcb-cfe3-4687-8879-523389ddab4c" providerId="ADAL" clId="{F7C52161-5F78-46EA-8D25-E10143FCF06D}" dt="2023-01-10T05:05:27.545" v="1525" actId="478"/>
          <ac:graphicFrameMkLst>
            <pc:docMk/>
            <pc:sldMk cId="0" sldId="265"/>
            <ac:graphicFrameMk id="1992" creationId="{00000000-0000-0000-0000-000000000000}"/>
          </ac:graphicFrameMkLst>
        </pc:graphicFrameChg>
      </pc:sldChg>
      <pc:sldChg chg="del">
        <pc:chgData name="이승훈" userId="1a0dadcb-cfe3-4687-8879-523389ddab4c" providerId="ADAL" clId="{F7C52161-5F78-46EA-8D25-E10143FCF06D}" dt="2023-01-10T06:10:02.898" v="2393" actId="47"/>
        <pc:sldMkLst>
          <pc:docMk/>
          <pc:sldMk cId="0" sldId="266"/>
        </pc:sldMkLst>
      </pc:sldChg>
      <pc:sldChg chg="addSp delSp modSp mod ord">
        <pc:chgData name="이승훈" userId="1a0dadcb-cfe3-4687-8879-523389ddab4c" providerId="ADAL" clId="{F7C52161-5F78-46EA-8D25-E10143FCF06D}" dt="2023-01-10T06:44:48.474" v="3056" actId="478"/>
        <pc:sldMkLst>
          <pc:docMk/>
          <pc:sldMk cId="0" sldId="267"/>
        </pc:sldMkLst>
        <pc:spChg chg="add del mod">
          <ac:chgData name="이승훈" userId="1a0dadcb-cfe3-4687-8879-523389ddab4c" providerId="ADAL" clId="{F7C52161-5F78-46EA-8D25-E10143FCF06D}" dt="2023-01-10T06:44:48.474" v="3056" actId="478"/>
          <ac:spMkLst>
            <pc:docMk/>
            <pc:sldMk cId="0" sldId="267"/>
            <ac:spMk id="2" creationId="{BAA03E7E-99EB-CE3A-3617-7F7BFFD760E2}"/>
          </ac:spMkLst>
        </pc:spChg>
        <pc:spChg chg="add del mod">
          <ac:chgData name="이승훈" userId="1a0dadcb-cfe3-4687-8879-523389ddab4c" providerId="ADAL" clId="{F7C52161-5F78-46EA-8D25-E10143FCF06D}" dt="2023-01-10T06:44:48.474" v="3056" actId="478"/>
          <ac:spMkLst>
            <pc:docMk/>
            <pc:sldMk cId="0" sldId="267"/>
            <ac:spMk id="6" creationId="{A0D80C3D-7B5E-FABA-DEBF-92FF20B1BD5C}"/>
          </ac:spMkLst>
        </pc:spChg>
        <pc:spChg chg="mod">
          <ac:chgData name="이승훈" userId="1a0dadcb-cfe3-4687-8879-523389ddab4c" providerId="ADAL" clId="{F7C52161-5F78-46EA-8D25-E10143FCF06D}" dt="2023-01-10T03:08:00.954" v="1122" actId="20577"/>
          <ac:spMkLst>
            <pc:docMk/>
            <pc:sldMk cId="0" sldId="267"/>
            <ac:spMk id="210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6:01.227" v="1032" actId="478"/>
          <ac:spMkLst>
            <pc:docMk/>
            <pc:sldMk cId="0" sldId="267"/>
            <ac:spMk id="2101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3:06:55.724" v="1089" actId="1076"/>
          <ac:spMkLst>
            <pc:docMk/>
            <pc:sldMk cId="0" sldId="267"/>
            <ac:spMk id="210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0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0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0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0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1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1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1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1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1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3:07:15.728" v="1092" actId="478"/>
          <ac:spMkLst>
            <pc:docMk/>
            <pc:sldMk cId="0" sldId="267"/>
            <ac:spMk id="2115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3:06:03.347" v="1033" actId="478"/>
          <ac:grpSpMkLst>
            <pc:docMk/>
            <pc:sldMk cId="0" sldId="267"/>
            <ac:grpSpMk id="2102" creationId="{00000000-0000-0000-0000-000000000000}"/>
          </ac:grpSpMkLst>
        </pc:grpChg>
        <pc:picChg chg="add del mod">
          <ac:chgData name="이승훈" userId="1a0dadcb-cfe3-4687-8879-523389ddab4c" providerId="ADAL" clId="{F7C52161-5F78-46EA-8D25-E10143FCF06D}" dt="2023-01-10T06:44:48.474" v="3056" actId="478"/>
          <ac:picMkLst>
            <pc:docMk/>
            <pc:sldMk cId="0" sldId="267"/>
            <ac:picMk id="3" creationId="{F17D6565-073B-2F26-AAD8-9C0744521F78}"/>
          </ac:picMkLst>
        </pc:picChg>
        <pc:picChg chg="add del mod">
          <ac:chgData name="이승훈" userId="1a0dadcb-cfe3-4687-8879-523389ddab4c" providerId="ADAL" clId="{F7C52161-5F78-46EA-8D25-E10143FCF06D}" dt="2023-01-10T06:44:48.474" v="3056" actId="478"/>
          <ac:picMkLst>
            <pc:docMk/>
            <pc:sldMk cId="0" sldId="267"/>
            <ac:picMk id="4" creationId="{3C22B116-1403-3549-ECA3-A0D59731DC2D}"/>
          </ac:picMkLst>
        </pc:picChg>
        <pc:picChg chg="add del mod">
          <ac:chgData name="이승훈" userId="1a0dadcb-cfe3-4687-8879-523389ddab4c" providerId="ADAL" clId="{F7C52161-5F78-46EA-8D25-E10143FCF06D}" dt="2023-01-10T06:44:48.474" v="3056" actId="478"/>
          <ac:picMkLst>
            <pc:docMk/>
            <pc:sldMk cId="0" sldId="267"/>
            <ac:picMk id="5" creationId="{9BF6C41B-DECF-3D51-D2D8-60282D69FD9D}"/>
          </ac:picMkLst>
        </pc:picChg>
      </pc:sldChg>
      <pc:sldChg chg="del">
        <pc:chgData name="이승훈" userId="1a0dadcb-cfe3-4687-8879-523389ddab4c" providerId="ADAL" clId="{F7C52161-5F78-46EA-8D25-E10143FCF06D}" dt="2023-01-10T06:10:02.898" v="2393" actId="47"/>
        <pc:sldMkLst>
          <pc:docMk/>
          <pc:sldMk cId="0" sldId="268"/>
        </pc:sldMkLst>
      </pc:sldChg>
      <pc:sldChg chg="del">
        <pc:chgData name="이승훈" userId="1a0dadcb-cfe3-4687-8879-523389ddab4c" providerId="ADAL" clId="{F7C52161-5F78-46EA-8D25-E10143FCF06D}" dt="2023-01-10T06:10:02.898" v="2393" actId="47"/>
        <pc:sldMkLst>
          <pc:docMk/>
          <pc:sldMk cId="0" sldId="269"/>
        </pc:sldMkLst>
      </pc:sldChg>
      <pc:sldChg chg="del">
        <pc:chgData name="이승훈" userId="1a0dadcb-cfe3-4687-8879-523389ddab4c" providerId="ADAL" clId="{F7C52161-5F78-46EA-8D25-E10143FCF06D}" dt="2023-01-10T06:10:02.898" v="2393" actId="47"/>
        <pc:sldMkLst>
          <pc:docMk/>
          <pc:sldMk cId="0" sldId="270"/>
        </pc:sldMkLst>
      </pc:sldChg>
      <pc:sldChg chg="del">
        <pc:chgData name="이승훈" userId="1a0dadcb-cfe3-4687-8879-523389ddab4c" providerId="ADAL" clId="{F7C52161-5F78-46EA-8D25-E10143FCF06D}" dt="2023-01-10T06:10:02.898" v="2393" actId="47"/>
        <pc:sldMkLst>
          <pc:docMk/>
          <pc:sldMk cId="0" sldId="271"/>
        </pc:sldMkLst>
      </pc:sldChg>
      <pc:sldChg chg="del">
        <pc:chgData name="이승훈" userId="1a0dadcb-cfe3-4687-8879-523389ddab4c" providerId="ADAL" clId="{F7C52161-5F78-46EA-8D25-E10143FCF06D}" dt="2023-01-10T06:10:02.898" v="2393" actId="47"/>
        <pc:sldMkLst>
          <pc:docMk/>
          <pc:sldMk cId="0" sldId="272"/>
        </pc:sldMkLst>
      </pc:sldChg>
      <pc:sldChg chg="del">
        <pc:chgData name="이승훈" userId="1a0dadcb-cfe3-4687-8879-523389ddab4c" providerId="ADAL" clId="{F7C52161-5F78-46EA-8D25-E10143FCF06D}" dt="2023-01-10T06:10:02.898" v="2393" actId="47"/>
        <pc:sldMkLst>
          <pc:docMk/>
          <pc:sldMk cId="0" sldId="273"/>
        </pc:sldMkLst>
      </pc:sldChg>
      <pc:sldChg chg="delSp modSp mod ord">
        <pc:chgData name="이승훈" userId="1a0dadcb-cfe3-4687-8879-523389ddab4c" providerId="ADAL" clId="{F7C52161-5F78-46EA-8D25-E10143FCF06D}" dt="2023-01-10T05:10:02.299" v="1620" actId="1076"/>
        <pc:sldMkLst>
          <pc:docMk/>
          <pc:sldMk cId="0" sldId="274"/>
        </pc:sldMkLst>
        <pc:spChg chg="mod">
          <ac:chgData name="이승훈" userId="1a0dadcb-cfe3-4687-8879-523389ddab4c" providerId="ADAL" clId="{F7C52161-5F78-46EA-8D25-E10143FCF06D}" dt="2023-01-10T05:09:36.013" v="1571" actId="1076"/>
          <ac:spMkLst>
            <pc:docMk/>
            <pc:sldMk cId="0" sldId="274"/>
            <ac:spMk id="2500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5:09:28.540" v="1568" actId="20577"/>
          <ac:spMkLst>
            <pc:docMk/>
            <pc:sldMk cId="0" sldId="274"/>
            <ac:spMk id="250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09:31.465" v="1569" actId="478"/>
          <ac:spMkLst>
            <pc:docMk/>
            <pc:sldMk cId="0" sldId="274"/>
            <ac:spMk id="2504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5:10:02.299" v="1620" actId="1076"/>
          <ac:spMkLst>
            <pc:docMk/>
            <pc:sldMk cId="0" sldId="274"/>
            <ac:spMk id="2519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5:09:39.356" v="1572" actId="478"/>
          <ac:grpSpMkLst>
            <pc:docMk/>
            <pc:sldMk cId="0" sldId="274"/>
            <ac:grpSpMk id="2505" creationId="{00000000-0000-0000-0000-000000000000}"/>
          </ac:grpSpMkLst>
        </pc:grpChg>
      </pc:sldChg>
      <pc:sldChg chg="addSp delSp modSp mod delAnim modAnim">
        <pc:chgData name="이승훈" userId="1a0dadcb-cfe3-4687-8879-523389ddab4c" providerId="ADAL" clId="{F7C52161-5F78-46EA-8D25-E10143FCF06D}" dt="2023-01-10T06:09:15.462" v="2390"/>
        <pc:sldMkLst>
          <pc:docMk/>
          <pc:sldMk cId="0" sldId="275"/>
        </pc:sldMkLst>
        <pc:spChg chg="add del mod">
          <ac:chgData name="이승훈" userId="1a0dadcb-cfe3-4687-8879-523389ddab4c" providerId="ADAL" clId="{F7C52161-5F78-46EA-8D25-E10143FCF06D}" dt="2023-01-10T05:10:30.434" v="1626" actId="478"/>
          <ac:spMkLst>
            <pc:docMk/>
            <pc:sldMk cId="0" sldId="275"/>
            <ac:spMk id="3" creationId="{E8FDEE2F-EE00-102F-33CD-DC0508F91C9D}"/>
          </ac:spMkLst>
        </pc:spChg>
        <pc:spChg chg="add del mod">
          <ac:chgData name="이승훈" userId="1a0dadcb-cfe3-4687-8879-523389ddab4c" providerId="ADAL" clId="{F7C52161-5F78-46EA-8D25-E10143FCF06D}" dt="2023-01-10T05:10:30.434" v="1626" actId="478"/>
          <ac:spMkLst>
            <pc:docMk/>
            <pc:sldMk cId="0" sldId="275"/>
            <ac:spMk id="5" creationId="{DE33B9D9-2D7D-7D6A-839D-91AC654C3E85}"/>
          </ac:spMkLst>
        </pc:spChg>
        <pc:spChg chg="add del mod">
          <ac:chgData name="이승훈" userId="1a0dadcb-cfe3-4687-8879-523389ddab4c" providerId="ADAL" clId="{F7C52161-5F78-46EA-8D25-E10143FCF06D}" dt="2023-01-10T05:10:30.434" v="1626" actId="478"/>
          <ac:spMkLst>
            <pc:docMk/>
            <pc:sldMk cId="0" sldId="275"/>
            <ac:spMk id="7" creationId="{E65FED49-0F0F-3DB7-AF79-009497EA6A8F}"/>
          </ac:spMkLst>
        </pc:spChg>
        <pc:spChg chg="add del mod">
          <ac:chgData name="이승훈" userId="1a0dadcb-cfe3-4687-8879-523389ddab4c" providerId="ADAL" clId="{F7C52161-5F78-46EA-8D25-E10143FCF06D}" dt="2023-01-10T05:10:30.434" v="1626" actId="478"/>
          <ac:spMkLst>
            <pc:docMk/>
            <pc:sldMk cId="0" sldId="275"/>
            <ac:spMk id="9" creationId="{6E0B2E9E-8B00-BAD9-24E8-BE523C5C806E}"/>
          </ac:spMkLst>
        </pc:spChg>
        <pc:spChg chg="add del mod">
          <ac:chgData name="이승훈" userId="1a0dadcb-cfe3-4687-8879-523389ddab4c" providerId="ADAL" clId="{F7C52161-5F78-46EA-8D25-E10143FCF06D}" dt="2023-01-10T05:10:30.434" v="1626" actId="478"/>
          <ac:spMkLst>
            <pc:docMk/>
            <pc:sldMk cId="0" sldId="275"/>
            <ac:spMk id="11" creationId="{DDB51641-99F3-3ADF-F4A7-0F6CFD7CAC57}"/>
          </ac:spMkLst>
        </pc:spChg>
        <pc:spChg chg="add del mod">
          <ac:chgData name="이승훈" userId="1a0dadcb-cfe3-4687-8879-523389ddab4c" providerId="ADAL" clId="{F7C52161-5F78-46EA-8D25-E10143FCF06D}" dt="2023-01-10T05:10:30.434" v="1626" actId="478"/>
          <ac:spMkLst>
            <pc:docMk/>
            <pc:sldMk cId="0" sldId="275"/>
            <ac:spMk id="13" creationId="{FF9266AF-A6A9-C6A4-46A4-B3B00BF8FB13}"/>
          </ac:spMkLst>
        </pc:spChg>
        <pc:spChg chg="add mod">
          <ac:chgData name="이승훈" userId="1a0dadcb-cfe3-4687-8879-523389ddab4c" providerId="ADAL" clId="{F7C52161-5F78-46EA-8D25-E10143FCF06D}" dt="2023-01-10T05:52:22.100" v="2271" actId="1076"/>
          <ac:spMkLst>
            <pc:docMk/>
            <pc:sldMk cId="0" sldId="275"/>
            <ac:spMk id="18" creationId="{68C7BB41-5C13-75F2-8211-D79D9D8F956A}"/>
          </ac:spMkLst>
        </pc:spChg>
        <pc:spChg chg="add mod">
          <ac:chgData name="이승훈" userId="1a0dadcb-cfe3-4687-8879-523389ddab4c" providerId="ADAL" clId="{F7C52161-5F78-46EA-8D25-E10143FCF06D}" dt="2023-01-10T05:27:16.199" v="1835" actId="1076"/>
          <ac:spMkLst>
            <pc:docMk/>
            <pc:sldMk cId="0" sldId="275"/>
            <ac:spMk id="30" creationId="{ABA55E06-8548-F0F4-FCC6-DDEAD1A8B95F}"/>
          </ac:spMkLst>
        </pc:spChg>
        <pc:spChg chg="add mod">
          <ac:chgData name="이승훈" userId="1a0dadcb-cfe3-4687-8879-523389ddab4c" providerId="ADAL" clId="{F7C52161-5F78-46EA-8D25-E10143FCF06D}" dt="2023-01-10T06:01:34.926" v="2329" actId="1076"/>
          <ac:spMkLst>
            <pc:docMk/>
            <pc:sldMk cId="0" sldId="275"/>
            <ac:spMk id="31" creationId="{C7304342-741B-BC67-F5AC-FCFF9547DBC1}"/>
          </ac:spMkLst>
        </pc:spChg>
        <pc:spChg chg="add mod">
          <ac:chgData name="이승훈" userId="1a0dadcb-cfe3-4687-8879-523389ddab4c" providerId="ADAL" clId="{F7C52161-5F78-46EA-8D25-E10143FCF06D}" dt="2023-01-10T05:27:16.199" v="1835" actId="1076"/>
          <ac:spMkLst>
            <pc:docMk/>
            <pc:sldMk cId="0" sldId="275"/>
            <ac:spMk id="37" creationId="{42EFB95F-962F-538B-4D44-7A97A7F0A2BF}"/>
          </ac:spMkLst>
        </pc:spChg>
        <pc:spChg chg="add del mod">
          <ac:chgData name="이승훈" userId="1a0dadcb-cfe3-4687-8879-523389ddab4c" providerId="ADAL" clId="{F7C52161-5F78-46EA-8D25-E10143FCF06D}" dt="2023-01-10T06:01:03.894" v="2307" actId="478"/>
          <ac:spMkLst>
            <pc:docMk/>
            <pc:sldMk cId="0" sldId="275"/>
            <ac:spMk id="38" creationId="{BA0E0ED1-C797-B9B3-29AC-BB33452FF15E}"/>
          </ac:spMkLst>
        </pc:spChg>
        <pc:spChg chg="add mod">
          <ac:chgData name="이승훈" userId="1a0dadcb-cfe3-4687-8879-523389ddab4c" providerId="ADAL" clId="{F7C52161-5F78-46EA-8D25-E10143FCF06D}" dt="2023-01-10T05:27:16.199" v="1835" actId="1076"/>
          <ac:spMkLst>
            <pc:docMk/>
            <pc:sldMk cId="0" sldId="275"/>
            <ac:spMk id="39" creationId="{32A9A067-C9EE-A822-1541-7118C26E381D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4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4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43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5:32:41.710" v="1898"/>
          <ac:spMkLst>
            <pc:docMk/>
            <pc:sldMk cId="0" sldId="275"/>
            <ac:spMk id="254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4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4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4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4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4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5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5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5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5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5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5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5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5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9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9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9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9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9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9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9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59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0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1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2.763" v="1621" actId="478"/>
          <ac:spMkLst>
            <pc:docMk/>
            <pc:sldMk cId="0" sldId="275"/>
            <ac:spMk id="261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5.968" v="1622" actId="478"/>
          <ac:spMkLst>
            <pc:docMk/>
            <pc:sldMk cId="0" sldId="275"/>
            <ac:spMk id="261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5.968" v="1622" actId="478"/>
          <ac:spMkLst>
            <pc:docMk/>
            <pc:sldMk cId="0" sldId="275"/>
            <ac:spMk id="261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5.968" v="1622" actId="478"/>
          <ac:spMkLst>
            <pc:docMk/>
            <pc:sldMk cId="0" sldId="275"/>
            <ac:spMk id="261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5.968" v="1622" actId="478"/>
          <ac:spMkLst>
            <pc:docMk/>
            <pc:sldMk cId="0" sldId="275"/>
            <ac:spMk id="261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15.968" v="1622" actId="478"/>
          <ac:spMkLst>
            <pc:docMk/>
            <pc:sldMk cId="0" sldId="275"/>
            <ac:spMk id="261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21.259" v="1623" actId="478"/>
          <ac:spMkLst>
            <pc:docMk/>
            <pc:sldMk cId="0" sldId="275"/>
            <ac:spMk id="261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21.259" v="1623" actId="478"/>
          <ac:spMkLst>
            <pc:docMk/>
            <pc:sldMk cId="0" sldId="275"/>
            <ac:spMk id="261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21.259" v="1623" actId="478"/>
          <ac:spMkLst>
            <pc:docMk/>
            <pc:sldMk cId="0" sldId="275"/>
            <ac:spMk id="261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21.259" v="1623" actId="478"/>
          <ac:spMkLst>
            <pc:docMk/>
            <pc:sldMk cId="0" sldId="275"/>
            <ac:spMk id="262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21.259" v="1623" actId="478"/>
          <ac:spMkLst>
            <pc:docMk/>
            <pc:sldMk cId="0" sldId="275"/>
            <ac:spMk id="262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10:23.459" v="1624" actId="478"/>
          <ac:spMkLst>
            <pc:docMk/>
            <pc:sldMk cId="0" sldId="275"/>
            <ac:spMk id="2625" creationId="{00000000-0000-0000-0000-000000000000}"/>
          </ac:spMkLst>
        </pc:spChg>
        <pc:grpChg chg="add mod">
          <ac:chgData name="이승훈" userId="1a0dadcb-cfe3-4687-8879-523389ddab4c" providerId="ADAL" clId="{F7C52161-5F78-46EA-8D25-E10143FCF06D}" dt="2023-01-10T05:48:36.211" v="2252" actId="164"/>
          <ac:grpSpMkLst>
            <pc:docMk/>
            <pc:sldMk cId="0" sldId="275"/>
            <ac:grpSpMk id="49" creationId="{1CCDCD8A-D97D-14FA-FBD5-C800E91A816D}"/>
          </ac:grpSpMkLst>
        </pc:grpChg>
        <pc:grpChg chg="del">
          <ac:chgData name="이승훈" userId="1a0dadcb-cfe3-4687-8879-523389ddab4c" providerId="ADAL" clId="{F7C52161-5F78-46EA-8D25-E10143FCF06D}" dt="2023-01-10T05:10:12.763" v="1621" actId="478"/>
          <ac:grpSpMkLst>
            <pc:docMk/>
            <pc:sldMk cId="0" sldId="275"/>
            <ac:grpSpMk id="2558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10:12.763" v="1621" actId="478"/>
          <ac:grpSpMkLst>
            <pc:docMk/>
            <pc:sldMk cId="0" sldId="275"/>
            <ac:grpSpMk id="2578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10:27.495" v="1625" actId="478"/>
          <ac:grpSpMkLst>
            <pc:docMk/>
            <pc:sldMk cId="0" sldId="275"/>
            <ac:grpSpMk id="2622" creationId="{00000000-0000-0000-0000-000000000000}"/>
          </ac:grpSpMkLst>
        </pc:grpChg>
        <pc:picChg chg="add mod">
          <ac:chgData name="이승훈" userId="1a0dadcb-cfe3-4687-8879-523389ddab4c" providerId="ADAL" clId="{F7C52161-5F78-46EA-8D25-E10143FCF06D}" dt="2023-01-10T05:27:16.199" v="1835" actId="1076"/>
          <ac:picMkLst>
            <pc:docMk/>
            <pc:sldMk cId="0" sldId="275"/>
            <ac:picMk id="15" creationId="{23D01B40-80CA-0768-2A1C-3C2DB2D73161}"/>
          </ac:picMkLst>
        </pc:picChg>
        <pc:picChg chg="add del mod">
          <ac:chgData name="이승훈" userId="1a0dadcb-cfe3-4687-8879-523389ddab4c" providerId="ADAL" clId="{F7C52161-5F78-46EA-8D25-E10143FCF06D}" dt="2023-01-10T05:14:14.265" v="1640" actId="478"/>
          <ac:picMkLst>
            <pc:docMk/>
            <pc:sldMk cId="0" sldId="275"/>
            <ac:picMk id="17" creationId="{8E1D0BDF-18BC-1459-0108-7B1A02EABA1C}"/>
          </ac:picMkLst>
        </pc:picChg>
        <pc:picChg chg="add mod">
          <ac:chgData name="이승훈" userId="1a0dadcb-cfe3-4687-8879-523389ddab4c" providerId="ADAL" clId="{F7C52161-5F78-46EA-8D25-E10143FCF06D}" dt="2023-01-10T05:27:16.199" v="1835" actId="1076"/>
          <ac:picMkLst>
            <pc:docMk/>
            <pc:sldMk cId="0" sldId="275"/>
            <ac:picMk id="19" creationId="{2104D16D-145A-CE56-4566-250400D3EE5B}"/>
          </ac:picMkLst>
        </pc:picChg>
        <pc:picChg chg="add mod">
          <ac:chgData name="이승훈" userId="1a0dadcb-cfe3-4687-8879-523389ddab4c" providerId="ADAL" clId="{F7C52161-5F78-46EA-8D25-E10143FCF06D}" dt="2023-01-10T06:01:24.157" v="2326" actId="1076"/>
          <ac:picMkLst>
            <pc:docMk/>
            <pc:sldMk cId="0" sldId="275"/>
            <ac:picMk id="21" creationId="{A9EDA3FE-078D-66FA-1B37-822C8DAAA89C}"/>
          </ac:picMkLst>
        </pc:picChg>
        <pc:picChg chg="add mod">
          <ac:chgData name="이승훈" userId="1a0dadcb-cfe3-4687-8879-523389ddab4c" providerId="ADAL" clId="{F7C52161-5F78-46EA-8D25-E10143FCF06D}" dt="2023-01-10T06:06:28.148" v="2356" actId="1076"/>
          <ac:picMkLst>
            <pc:docMk/>
            <pc:sldMk cId="0" sldId="275"/>
            <ac:picMk id="23" creationId="{855F031A-CC56-6705-2C32-25381EF82F2A}"/>
          </ac:picMkLst>
        </pc:picChg>
        <pc:picChg chg="add mod">
          <ac:chgData name="이승훈" userId="1a0dadcb-cfe3-4687-8879-523389ddab4c" providerId="ADAL" clId="{F7C52161-5F78-46EA-8D25-E10143FCF06D}" dt="2023-01-10T05:27:16.199" v="1835" actId="1076"/>
          <ac:picMkLst>
            <pc:docMk/>
            <pc:sldMk cId="0" sldId="275"/>
            <ac:picMk id="25" creationId="{4A955B2C-D13C-2320-D36E-C7493A65708D}"/>
          </ac:picMkLst>
        </pc:picChg>
        <pc:picChg chg="add mod">
          <ac:chgData name="이승훈" userId="1a0dadcb-cfe3-4687-8879-523389ddab4c" providerId="ADAL" clId="{F7C52161-5F78-46EA-8D25-E10143FCF06D}" dt="2023-01-10T05:27:16.199" v="1835" actId="1076"/>
          <ac:picMkLst>
            <pc:docMk/>
            <pc:sldMk cId="0" sldId="275"/>
            <ac:picMk id="26" creationId="{35A13E3F-9726-52B7-835A-868125285513}"/>
          </ac:picMkLst>
        </pc:picChg>
        <pc:picChg chg="add mod">
          <ac:chgData name="이승훈" userId="1a0dadcb-cfe3-4687-8879-523389ddab4c" providerId="ADAL" clId="{F7C52161-5F78-46EA-8D25-E10143FCF06D}" dt="2023-01-10T05:27:16.199" v="1835" actId="1076"/>
          <ac:picMkLst>
            <pc:docMk/>
            <pc:sldMk cId="0" sldId="275"/>
            <ac:picMk id="28" creationId="{B5B32B6C-365C-5828-6440-5D9CB3B3F395}"/>
          </ac:picMkLst>
        </pc:picChg>
        <pc:picChg chg="add mod">
          <ac:chgData name="이승훈" userId="1a0dadcb-cfe3-4687-8879-523389ddab4c" providerId="ADAL" clId="{F7C52161-5F78-46EA-8D25-E10143FCF06D}" dt="2023-01-10T06:01:20.727" v="2325" actId="14100"/>
          <ac:picMkLst>
            <pc:docMk/>
            <pc:sldMk cId="0" sldId="275"/>
            <ac:picMk id="29" creationId="{0EBB6512-3F6C-9665-C971-D729106FC7BC}"/>
          </ac:picMkLst>
        </pc:picChg>
        <pc:picChg chg="add del mod">
          <ac:chgData name="이승훈" userId="1a0dadcb-cfe3-4687-8879-523389ddab4c" providerId="ADAL" clId="{F7C52161-5F78-46EA-8D25-E10143FCF06D}" dt="2023-01-10T05:21:01.495" v="1730" actId="478"/>
          <ac:picMkLst>
            <pc:docMk/>
            <pc:sldMk cId="0" sldId="275"/>
            <ac:picMk id="33" creationId="{707F8C02-95E0-A494-D399-6B4C57AD1A5D}"/>
          </ac:picMkLst>
        </pc:picChg>
        <pc:picChg chg="add mod">
          <ac:chgData name="이승훈" userId="1a0dadcb-cfe3-4687-8879-523389ddab4c" providerId="ADAL" clId="{F7C52161-5F78-46EA-8D25-E10143FCF06D}" dt="2023-01-10T05:27:16.199" v="1835" actId="1076"/>
          <ac:picMkLst>
            <pc:docMk/>
            <pc:sldMk cId="0" sldId="275"/>
            <ac:picMk id="35" creationId="{7B360EE5-821B-C91C-1387-CBCD3D2D16EB}"/>
          </ac:picMkLst>
        </pc:picChg>
        <pc:picChg chg="add mod">
          <ac:chgData name="이승훈" userId="1a0dadcb-cfe3-4687-8879-523389ddab4c" providerId="ADAL" clId="{F7C52161-5F78-46EA-8D25-E10143FCF06D}" dt="2023-01-10T05:27:16.199" v="1835" actId="1076"/>
          <ac:picMkLst>
            <pc:docMk/>
            <pc:sldMk cId="0" sldId="275"/>
            <ac:picMk id="36" creationId="{21BC953E-B1AA-1DFF-7259-2CBC3FE5132F}"/>
          </ac:picMkLst>
        </pc:picChg>
        <pc:picChg chg="add mod">
          <ac:chgData name="이승훈" userId="1a0dadcb-cfe3-4687-8879-523389ddab4c" providerId="ADAL" clId="{F7C52161-5F78-46EA-8D25-E10143FCF06D}" dt="2023-01-10T05:46:05.897" v="2233" actId="1076"/>
          <ac:picMkLst>
            <pc:docMk/>
            <pc:sldMk cId="0" sldId="275"/>
            <ac:picMk id="40" creationId="{E19A9D57-53C6-2FA3-9908-8C8B624D08BE}"/>
          </ac:picMkLst>
        </pc:picChg>
        <pc:picChg chg="add mod">
          <ac:chgData name="이승훈" userId="1a0dadcb-cfe3-4687-8879-523389ddab4c" providerId="ADAL" clId="{F7C52161-5F78-46EA-8D25-E10143FCF06D}" dt="2023-01-10T05:46:23.786" v="2235" actId="1076"/>
          <ac:picMkLst>
            <pc:docMk/>
            <pc:sldMk cId="0" sldId="275"/>
            <ac:picMk id="41" creationId="{972CA253-F9DE-A17A-3180-213EDA179DB6}"/>
          </ac:picMkLst>
        </pc:picChg>
        <pc:picChg chg="add mod">
          <ac:chgData name="이승훈" userId="1a0dadcb-cfe3-4687-8879-523389ddab4c" providerId="ADAL" clId="{F7C52161-5F78-46EA-8D25-E10143FCF06D}" dt="2023-01-10T05:48:36.211" v="2252" actId="164"/>
          <ac:picMkLst>
            <pc:docMk/>
            <pc:sldMk cId="0" sldId="275"/>
            <ac:picMk id="42" creationId="{78D43846-4684-B70B-4FB6-218C807ADE85}"/>
          </ac:picMkLst>
        </pc:picChg>
        <pc:picChg chg="add mod">
          <ac:chgData name="이승훈" userId="1a0dadcb-cfe3-4687-8879-523389ddab4c" providerId="ADAL" clId="{F7C52161-5F78-46EA-8D25-E10143FCF06D}" dt="2023-01-10T06:01:38.956" v="2330" actId="1076"/>
          <ac:picMkLst>
            <pc:docMk/>
            <pc:sldMk cId="0" sldId="275"/>
            <ac:picMk id="43" creationId="{455DEED8-79FF-E336-EFBD-0C9853AE6775}"/>
          </ac:picMkLst>
        </pc:picChg>
        <pc:picChg chg="add mod">
          <ac:chgData name="이승훈" userId="1a0dadcb-cfe3-4687-8879-523389ddab4c" providerId="ADAL" clId="{F7C52161-5F78-46EA-8D25-E10143FCF06D}" dt="2023-01-10T05:47:09.879" v="2241" actId="1076"/>
          <ac:picMkLst>
            <pc:docMk/>
            <pc:sldMk cId="0" sldId="275"/>
            <ac:picMk id="45" creationId="{637A541C-B53B-88A9-2FD1-8314FB77414B}"/>
          </ac:picMkLst>
        </pc:picChg>
        <pc:picChg chg="add del mod">
          <ac:chgData name="이승훈" userId="1a0dadcb-cfe3-4687-8879-523389ddab4c" providerId="ADAL" clId="{F7C52161-5F78-46EA-8D25-E10143FCF06D}" dt="2023-01-10T06:00:58.143" v="2306" actId="478"/>
          <ac:picMkLst>
            <pc:docMk/>
            <pc:sldMk cId="0" sldId="275"/>
            <ac:picMk id="46" creationId="{E37A0190-B5C5-109B-09E4-17242333B8E1}"/>
          </ac:picMkLst>
        </pc:picChg>
        <pc:picChg chg="add mod">
          <ac:chgData name="이승훈" userId="1a0dadcb-cfe3-4687-8879-523389ddab4c" providerId="ADAL" clId="{F7C52161-5F78-46EA-8D25-E10143FCF06D}" dt="2023-01-10T05:47:57.717" v="2248" actId="1076"/>
          <ac:picMkLst>
            <pc:docMk/>
            <pc:sldMk cId="0" sldId="275"/>
            <ac:picMk id="47" creationId="{8F520B5D-6DE3-4C0A-126E-27BAE63AEB08}"/>
          </ac:picMkLst>
        </pc:picChg>
        <pc:picChg chg="add mod">
          <ac:chgData name="이승훈" userId="1a0dadcb-cfe3-4687-8879-523389ddab4c" providerId="ADAL" clId="{F7C52161-5F78-46EA-8D25-E10143FCF06D}" dt="2023-01-10T05:48:36.211" v="2252" actId="164"/>
          <ac:picMkLst>
            <pc:docMk/>
            <pc:sldMk cId="0" sldId="275"/>
            <ac:picMk id="48" creationId="{B7B3E0C3-6BB4-9720-B069-F5A9FDCD0D7E}"/>
          </ac:picMkLst>
        </pc:picChg>
        <pc:picChg chg="add del mod">
          <ac:chgData name="이승훈" userId="1a0dadcb-cfe3-4687-8879-523389ddab4c" providerId="ADAL" clId="{F7C52161-5F78-46EA-8D25-E10143FCF06D}" dt="2023-01-10T05:54:30.195" v="2281"/>
          <ac:picMkLst>
            <pc:docMk/>
            <pc:sldMk cId="0" sldId="275"/>
            <ac:picMk id="50" creationId="{9525FBF2-08AC-E699-415E-3EC7F7853AEE}"/>
          </ac:picMkLst>
        </pc:picChg>
        <pc:picChg chg="add mod">
          <ac:chgData name="이승훈" userId="1a0dadcb-cfe3-4687-8879-523389ddab4c" providerId="ADAL" clId="{F7C52161-5F78-46EA-8D25-E10143FCF06D}" dt="2023-01-10T06:07:04.490" v="2377" actId="1076"/>
          <ac:picMkLst>
            <pc:docMk/>
            <pc:sldMk cId="0" sldId="275"/>
            <ac:picMk id="52" creationId="{C10658DB-8DFA-79FC-D52F-194A1580240D}"/>
          </ac:picMkLst>
        </pc:picChg>
      </pc:sldChg>
      <pc:sldChg chg="addSp delSp modSp mod ord delAnim">
        <pc:chgData name="이승훈" userId="1a0dadcb-cfe3-4687-8879-523389ddab4c" providerId="ADAL" clId="{F7C52161-5F78-46EA-8D25-E10143FCF06D}" dt="2023-01-10T05:45:47.313" v="2231" actId="1076"/>
        <pc:sldMkLst>
          <pc:docMk/>
          <pc:sldMk cId="0" sldId="276"/>
        </pc:sldMkLst>
        <pc:spChg chg="add del mod">
          <ac:chgData name="이승훈" userId="1a0dadcb-cfe3-4687-8879-523389ddab4c" providerId="ADAL" clId="{F7C52161-5F78-46EA-8D25-E10143FCF06D}" dt="2023-01-10T05:28:54.156" v="1837" actId="478"/>
          <ac:spMkLst>
            <pc:docMk/>
            <pc:sldMk cId="0" sldId="276"/>
            <ac:spMk id="3" creationId="{8F9D0781-B3D9-373B-99FE-4628D58A1353}"/>
          </ac:spMkLst>
        </pc:spChg>
        <pc:spChg chg="add del mod">
          <ac:chgData name="이승훈" userId="1a0dadcb-cfe3-4687-8879-523389ddab4c" providerId="ADAL" clId="{F7C52161-5F78-46EA-8D25-E10143FCF06D}" dt="2023-01-10T05:28:54.156" v="1837" actId="478"/>
          <ac:spMkLst>
            <pc:docMk/>
            <pc:sldMk cId="0" sldId="276"/>
            <ac:spMk id="5" creationId="{0A5095AE-4BC8-93F6-FC71-C07E00C2A86E}"/>
          </ac:spMkLst>
        </pc:spChg>
        <pc:spChg chg="add del mod">
          <ac:chgData name="이승훈" userId="1a0dadcb-cfe3-4687-8879-523389ddab4c" providerId="ADAL" clId="{F7C52161-5F78-46EA-8D25-E10143FCF06D}" dt="2023-01-10T05:28:54.156" v="1837" actId="478"/>
          <ac:spMkLst>
            <pc:docMk/>
            <pc:sldMk cId="0" sldId="276"/>
            <ac:spMk id="7" creationId="{4A17D0EB-480A-2C7F-A88A-F014C2DA6149}"/>
          </ac:spMkLst>
        </pc:spChg>
        <pc:spChg chg="add del mod">
          <ac:chgData name="이승훈" userId="1a0dadcb-cfe3-4687-8879-523389ddab4c" providerId="ADAL" clId="{F7C52161-5F78-46EA-8D25-E10143FCF06D}" dt="2023-01-10T05:28:54.156" v="1837" actId="478"/>
          <ac:spMkLst>
            <pc:docMk/>
            <pc:sldMk cId="0" sldId="276"/>
            <ac:spMk id="9" creationId="{D20E58F6-E813-E4C7-9C97-0DAC6A70E5B0}"/>
          </ac:spMkLst>
        </pc:spChg>
        <pc:spChg chg="add del mod">
          <ac:chgData name="이승훈" userId="1a0dadcb-cfe3-4687-8879-523389ddab4c" providerId="ADAL" clId="{F7C52161-5F78-46EA-8D25-E10143FCF06D}" dt="2023-01-10T05:28:54.156" v="1837" actId="478"/>
          <ac:spMkLst>
            <pc:docMk/>
            <pc:sldMk cId="0" sldId="276"/>
            <ac:spMk id="11" creationId="{E5DC7B44-DDBE-F54C-38B6-61FEB5343364}"/>
          </ac:spMkLst>
        </pc:spChg>
        <pc:spChg chg="add del mod">
          <ac:chgData name="이승훈" userId="1a0dadcb-cfe3-4687-8879-523389ddab4c" providerId="ADAL" clId="{F7C52161-5F78-46EA-8D25-E10143FCF06D}" dt="2023-01-10T05:28:54.156" v="1837" actId="478"/>
          <ac:spMkLst>
            <pc:docMk/>
            <pc:sldMk cId="0" sldId="276"/>
            <ac:spMk id="13" creationId="{8CE22548-7A71-46F9-5077-437F7A9465B3}"/>
          </ac:spMkLst>
        </pc:spChg>
        <pc:spChg chg="add mod">
          <ac:chgData name="이승훈" userId="1a0dadcb-cfe3-4687-8879-523389ddab4c" providerId="ADAL" clId="{F7C52161-5F78-46EA-8D25-E10143FCF06D}" dt="2023-01-10T05:45:07.627" v="2193" actId="1076"/>
          <ac:spMkLst>
            <pc:docMk/>
            <pc:sldMk cId="0" sldId="276"/>
            <ac:spMk id="14" creationId="{28EA1DAD-18C0-A2FA-7647-ECA3BE166FE5}"/>
          </ac:spMkLst>
        </pc:spChg>
        <pc:spChg chg="add mod">
          <ac:chgData name="이승훈" userId="1a0dadcb-cfe3-4687-8879-523389ddab4c" providerId="ADAL" clId="{F7C52161-5F78-46EA-8D25-E10143FCF06D}" dt="2023-01-10T05:44:28.137" v="2185" actId="1076"/>
          <ac:spMkLst>
            <pc:docMk/>
            <pc:sldMk cId="0" sldId="276"/>
            <ac:spMk id="30" creationId="{925D239D-B554-8C0C-C5F4-24E90DD0AA50}"/>
          </ac:spMkLst>
        </pc:spChg>
        <pc:spChg chg="add mod">
          <ac:chgData name="이승훈" userId="1a0dadcb-cfe3-4687-8879-523389ddab4c" providerId="ADAL" clId="{F7C52161-5F78-46EA-8D25-E10143FCF06D}" dt="2023-01-10T05:44:28.137" v="2185" actId="1076"/>
          <ac:spMkLst>
            <pc:docMk/>
            <pc:sldMk cId="0" sldId="276"/>
            <ac:spMk id="31" creationId="{09D9999C-932A-D906-DD11-322A6D421E6E}"/>
          </ac:spMkLst>
        </pc:spChg>
        <pc:spChg chg="add mod">
          <ac:chgData name="이승훈" userId="1a0dadcb-cfe3-4687-8879-523389ddab4c" providerId="ADAL" clId="{F7C52161-5F78-46EA-8D25-E10143FCF06D}" dt="2023-01-10T05:44:28.137" v="2185" actId="1076"/>
          <ac:spMkLst>
            <pc:docMk/>
            <pc:sldMk cId="0" sldId="276"/>
            <ac:spMk id="32" creationId="{21461838-D56E-A1A9-24A7-CE91D452C49C}"/>
          </ac:spMkLst>
        </pc:spChg>
        <pc:spChg chg="add mod">
          <ac:chgData name="이승훈" userId="1a0dadcb-cfe3-4687-8879-523389ddab4c" providerId="ADAL" clId="{F7C52161-5F78-46EA-8D25-E10143FCF06D}" dt="2023-01-10T05:44:28.137" v="2185" actId="1076"/>
          <ac:spMkLst>
            <pc:docMk/>
            <pc:sldMk cId="0" sldId="276"/>
            <ac:spMk id="33" creationId="{BCC2F55A-BA2F-4ECD-AF44-1061209AF6A9}"/>
          </ac:spMkLst>
        </pc:spChg>
        <pc:spChg chg="add mod">
          <ac:chgData name="이승훈" userId="1a0dadcb-cfe3-4687-8879-523389ddab4c" providerId="ADAL" clId="{F7C52161-5F78-46EA-8D25-E10143FCF06D}" dt="2023-01-10T05:45:47.313" v="2231" actId="1076"/>
          <ac:spMkLst>
            <pc:docMk/>
            <pc:sldMk cId="0" sldId="276"/>
            <ac:spMk id="39" creationId="{51690F09-DA48-1A6E-3C0B-C4E807B01F99}"/>
          </ac:spMkLst>
        </pc:spChg>
        <pc:spChg chg="mod">
          <ac:chgData name="이승훈" userId="1a0dadcb-cfe3-4687-8879-523389ddab4c" providerId="ADAL" clId="{F7C52161-5F78-46EA-8D25-E10143FCF06D}" dt="2023-01-10T05:44:58.913" v="2191"/>
          <ac:spMkLst>
            <pc:docMk/>
            <pc:sldMk cId="0" sldId="276"/>
            <ac:spMk id="263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3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3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3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3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3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3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4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4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7.161" v="1838" actId="478"/>
          <ac:spMkLst>
            <pc:docMk/>
            <pc:sldMk cId="0" sldId="276"/>
            <ac:spMk id="264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7.161" v="1838" actId="478"/>
          <ac:spMkLst>
            <pc:docMk/>
            <pc:sldMk cId="0" sldId="276"/>
            <ac:spMk id="264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4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4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4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9:00.513" v="1839" actId="478"/>
          <ac:spMkLst>
            <pc:docMk/>
            <pc:sldMk cId="0" sldId="276"/>
            <ac:spMk id="264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4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4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5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5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9:01.490" v="1840" actId="478"/>
          <ac:spMkLst>
            <pc:docMk/>
            <pc:sldMk cId="0" sldId="276"/>
            <ac:spMk id="265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6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6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6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28:50.546" v="1836" actId="478"/>
          <ac:spMkLst>
            <pc:docMk/>
            <pc:sldMk cId="0" sldId="276"/>
            <ac:spMk id="2663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5:29:02.013" v="1841" actId="478"/>
          <ac:grpSpMkLst>
            <pc:docMk/>
            <pc:sldMk cId="0" sldId="276"/>
            <ac:grpSpMk id="2652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28:50.546" v="1836" actId="478"/>
          <ac:grpSpMkLst>
            <pc:docMk/>
            <pc:sldMk cId="0" sldId="276"/>
            <ac:grpSpMk id="2664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28:50.546" v="1836" actId="478"/>
          <ac:grpSpMkLst>
            <pc:docMk/>
            <pc:sldMk cId="0" sldId="276"/>
            <ac:grpSpMk id="2672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5:28:50.546" v="1836" actId="478"/>
          <ac:grpSpMkLst>
            <pc:docMk/>
            <pc:sldMk cId="0" sldId="276"/>
            <ac:grpSpMk id="2682" creationId="{00000000-0000-0000-0000-000000000000}"/>
          </ac:grpSpMkLst>
        </pc:grpChg>
        <pc:picChg chg="add del mod">
          <ac:chgData name="이승훈" userId="1a0dadcb-cfe3-4687-8879-523389ddab4c" providerId="ADAL" clId="{F7C52161-5F78-46EA-8D25-E10143FCF06D}" dt="2023-01-10T05:44:02.630" v="2182" actId="478"/>
          <ac:picMkLst>
            <pc:docMk/>
            <pc:sldMk cId="0" sldId="276"/>
            <ac:picMk id="16" creationId="{886243EE-3380-19CA-B013-E51CDC8F42D4}"/>
          </ac:picMkLst>
        </pc:picChg>
        <pc:picChg chg="add del mod">
          <ac:chgData name="이승훈" userId="1a0dadcb-cfe3-4687-8879-523389ddab4c" providerId="ADAL" clId="{F7C52161-5F78-46EA-8D25-E10143FCF06D}" dt="2023-01-10T05:41:21.842" v="2141" actId="478"/>
          <ac:picMkLst>
            <pc:docMk/>
            <pc:sldMk cId="0" sldId="276"/>
            <ac:picMk id="18" creationId="{1A2C16C1-3931-5E73-D62C-266D76D4A2A8}"/>
          </ac:picMkLst>
        </pc:picChg>
        <pc:picChg chg="add mod">
          <ac:chgData name="이승훈" userId="1a0dadcb-cfe3-4687-8879-523389ddab4c" providerId="ADAL" clId="{F7C52161-5F78-46EA-8D25-E10143FCF06D}" dt="2023-01-10T05:44:28.137" v="2185" actId="1076"/>
          <ac:picMkLst>
            <pc:docMk/>
            <pc:sldMk cId="0" sldId="276"/>
            <ac:picMk id="20" creationId="{87482A02-FD54-A5AF-1F80-4C11278D2ED4}"/>
          </ac:picMkLst>
        </pc:picChg>
        <pc:picChg chg="add del mod">
          <ac:chgData name="이승훈" userId="1a0dadcb-cfe3-4687-8879-523389ddab4c" providerId="ADAL" clId="{F7C52161-5F78-46EA-8D25-E10143FCF06D}" dt="2023-01-10T05:41:21.842" v="2141" actId="478"/>
          <ac:picMkLst>
            <pc:docMk/>
            <pc:sldMk cId="0" sldId="276"/>
            <ac:picMk id="21" creationId="{E55BB52C-8F88-3950-5430-349F00693E2F}"/>
          </ac:picMkLst>
        </pc:picChg>
        <pc:picChg chg="add del mod">
          <ac:chgData name="이승훈" userId="1a0dadcb-cfe3-4687-8879-523389ddab4c" providerId="ADAL" clId="{F7C52161-5F78-46EA-8D25-E10143FCF06D}" dt="2023-01-10T05:33:53.250" v="1902" actId="478"/>
          <ac:picMkLst>
            <pc:docMk/>
            <pc:sldMk cId="0" sldId="276"/>
            <ac:picMk id="23" creationId="{A34A7FC0-66C8-742D-060C-AB521F45F518}"/>
          </ac:picMkLst>
        </pc:picChg>
        <pc:picChg chg="add mod">
          <ac:chgData name="이승훈" userId="1a0dadcb-cfe3-4687-8879-523389ddab4c" providerId="ADAL" clId="{F7C52161-5F78-46EA-8D25-E10143FCF06D}" dt="2023-01-10T05:44:28.137" v="2185" actId="1076"/>
          <ac:picMkLst>
            <pc:docMk/>
            <pc:sldMk cId="0" sldId="276"/>
            <ac:picMk id="25" creationId="{89B75B50-27E9-2A5E-6C1E-312FC8D85CC1}"/>
          </ac:picMkLst>
        </pc:picChg>
        <pc:picChg chg="add mod">
          <ac:chgData name="이승훈" userId="1a0dadcb-cfe3-4687-8879-523389ddab4c" providerId="ADAL" clId="{F7C52161-5F78-46EA-8D25-E10143FCF06D}" dt="2023-01-10T05:44:28.137" v="2185" actId="1076"/>
          <ac:picMkLst>
            <pc:docMk/>
            <pc:sldMk cId="0" sldId="276"/>
            <ac:picMk id="27" creationId="{D92FF754-9B9C-820C-E2E6-34D5A05BA6EB}"/>
          </ac:picMkLst>
        </pc:picChg>
        <pc:picChg chg="add mod">
          <ac:chgData name="이승훈" userId="1a0dadcb-cfe3-4687-8879-523389ddab4c" providerId="ADAL" clId="{F7C52161-5F78-46EA-8D25-E10143FCF06D}" dt="2023-01-10T05:44:28.137" v="2185" actId="1076"/>
          <ac:picMkLst>
            <pc:docMk/>
            <pc:sldMk cId="0" sldId="276"/>
            <ac:picMk id="28" creationId="{54508FEF-56A5-E096-0B8D-C57DEC13602E}"/>
          </ac:picMkLst>
        </pc:picChg>
        <pc:picChg chg="add mod">
          <ac:chgData name="이승훈" userId="1a0dadcb-cfe3-4687-8879-523389ddab4c" providerId="ADAL" clId="{F7C52161-5F78-46EA-8D25-E10143FCF06D}" dt="2023-01-10T05:44:28.137" v="2185" actId="1076"/>
          <ac:picMkLst>
            <pc:docMk/>
            <pc:sldMk cId="0" sldId="276"/>
            <ac:picMk id="29" creationId="{0D440063-64A3-2262-57C3-B59C09BF35CF}"/>
          </ac:picMkLst>
        </pc:picChg>
        <pc:picChg chg="add mod">
          <ac:chgData name="이승훈" userId="1a0dadcb-cfe3-4687-8879-523389ddab4c" providerId="ADAL" clId="{F7C52161-5F78-46EA-8D25-E10143FCF06D}" dt="2023-01-10T05:44:28.137" v="2185" actId="1076"/>
          <ac:picMkLst>
            <pc:docMk/>
            <pc:sldMk cId="0" sldId="276"/>
            <ac:picMk id="35" creationId="{84FBAAFF-4B01-62A3-0DAC-FD5C330AF413}"/>
          </ac:picMkLst>
        </pc:picChg>
        <pc:picChg chg="add mod">
          <ac:chgData name="이승훈" userId="1a0dadcb-cfe3-4687-8879-523389ddab4c" providerId="ADAL" clId="{F7C52161-5F78-46EA-8D25-E10143FCF06D}" dt="2023-01-10T05:44:28.137" v="2185" actId="1076"/>
          <ac:picMkLst>
            <pc:docMk/>
            <pc:sldMk cId="0" sldId="276"/>
            <ac:picMk id="36" creationId="{898CA233-25D5-B982-6706-E7F8C224AE69}"/>
          </ac:picMkLst>
        </pc:picChg>
        <pc:picChg chg="add mod">
          <ac:chgData name="이승훈" userId="1a0dadcb-cfe3-4687-8879-523389ddab4c" providerId="ADAL" clId="{F7C52161-5F78-46EA-8D25-E10143FCF06D}" dt="2023-01-10T05:44:28.137" v="2185" actId="1076"/>
          <ac:picMkLst>
            <pc:docMk/>
            <pc:sldMk cId="0" sldId="276"/>
            <ac:picMk id="38" creationId="{7E07A747-DCC8-C860-393D-F691DD37B511}"/>
          </ac:picMkLst>
        </pc:picChg>
        <pc:cxnChg chg="del mod">
          <ac:chgData name="이승훈" userId="1a0dadcb-cfe3-4687-8879-523389ddab4c" providerId="ADAL" clId="{F7C52161-5F78-46EA-8D25-E10143FCF06D}" dt="2023-01-10T05:28:50.546" v="1836" actId="478"/>
          <ac:cxnSpMkLst>
            <pc:docMk/>
            <pc:sldMk cId="0" sldId="276"/>
            <ac:cxnSpMk id="2659" creationId="{00000000-0000-0000-0000-000000000000}"/>
          </ac:cxnSpMkLst>
        </pc:cxnChg>
        <pc:cxnChg chg="del mod">
          <ac:chgData name="이승훈" userId="1a0dadcb-cfe3-4687-8879-523389ddab4c" providerId="ADAL" clId="{F7C52161-5F78-46EA-8D25-E10143FCF06D}" dt="2023-01-10T05:28:50.546" v="1836" actId="478"/>
          <ac:cxnSpMkLst>
            <pc:docMk/>
            <pc:sldMk cId="0" sldId="276"/>
            <ac:cxnSpMk id="2691" creationId="{00000000-0000-0000-0000-000000000000}"/>
          </ac:cxnSpMkLst>
        </pc:cxnChg>
      </pc:sldChg>
      <pc:sldChg chg="addSp delSp modSp mod">
        <pc:chgData name="이승훈" userId="1a0dadcb-cfe3-4687-8879-523389ddab4c" providerId="ADAL" clId="{F7C52161-5F78-46EA-8D25-E10143FCF06D}" dt="2023-01-10T05:59:16.306" v="2305" actId="1076"/>
        <pc:sldMkLst>
          <pc:docMk/>
          <pc:sldMk cId="0" sldId="277"/>
        </pc:sldMkLst>
        <pc:spChg chg="add del mod">
          <ac:chgData name="이승훈" userId="1a0dadcb-cfe3-4687-8879-523389ddab4c" providerId="ADAL" clId="{F7C52161-5F78-46EA-8D25-E10143FCF06D}" dt="2023-01-10T05:58:08.473" v="2302" actId="478"/>
          <ac:spMkLst>
            <pc:docMk/>
            <pc:sldMk cId="0" sldId="277"/>
            <ac:spMk id="3" creationId="{0DBAC3EC-6101-CA92-B40B-8126E86A6E89}"/>
          </ac:spMkLst>
        </pc:spChg>
        <pc:spChg chg="add del mod">
          <ac:chgData name="이승훈" userId="1a0dadcb-cfe3-4687-8879-523389ddab4c" providerId="ADAL" clId="{F7C52161-5F78-46EA-8D25-E10143FCF06D}" dt="2023-01-10T05:58:08.473" v="2302" actId="478"/>
          <ac:spMkLst>
            <pc:docMk/>
            <pc:sldMk cId="0" sldId="277"/>
            <ac:spMk id="5" creationId="{6B13283B-6723-95F0-205C-6430714BF8E3}"/>
          </ac:spMkLst>
        </pc:spChg>
        <pc:spChg chg="del">
          <ac:chgData name="이승훈" userId="1a0dadcb-cfe3-4687-8879-523389ddab4c" providerId="ADAL" clId="{F7C52161-5F78-46EA-8D25-E10143FCF06D}" dt="2023-01-10T05:57:55.087" v="2298" actId="478"/>
          <ac:spMkLst>
            <pc:docMk/>
            <pc:sldMk cId="0" sldId="277"/>
            <ac:spMk id="269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7:55.087" v="2298" actId="478"/>
          <ac:spMkLst>
            <pc:docMk/>
            <pc:sldMk cId="0" sldId="277"/>
            <ac:spMk id="269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69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69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70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70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70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70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70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70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70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8:03.636" v="2301" actId="478"/>
          <ac:spMkLst>
            <pc:docMk/>
            <pc:sldMk cId="0" sldId="277"/>
            <ac:spMk id="270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5:57:57.512" v="2299" actId="478"/>
          <ac:spMkLst>
            <pc:docMk/>
            <pc:sldMk cId="0" sldId="277"/>
            <ac:spMk id="2711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5:57:58.074" v="2300" actId="478"/>
          <ac:grpSpMkLst>
            <pc:docMk/>
            <pc:sldMk cId="0" sldId="277"/>
            <ac:grpSpMk id="2708" creationId="{00000000-0000-0000-0000-000000000000}"/>
          </ac:grpSpMkLst>
        </pc:grpChg>
        <pc:picChg chg="add mod">
          <ac:chgData name="이승훈" userId="1a0dadcb-cfe3-4687-8879-523389ddab4c" providerId="ADAL" clId="{F7C52161-5F78-46EA-8D25-E10143FCF06D}" dt="2023-01-10T05:59:16.306" v="2305" actId="1076"/>
          <ac:picMkLst>
            <pc:docMk/>
            <pc:sldMk cId="0" sldId="277"/>
            <ac:picMk id="2050" creationId="{28587F11-EA53-9883-7538-1E3325F3F6FE}"/>
          </ac:picMkLst>
        </pc:picChg>
      </pc:sldChg>
      <pc:sldChg chg="del">
        <pc:chgData name="이승훈" userId="1a0dadcb-cfe3-4687-8879-523389ddab4c" providerId="ADAL" clId="{F7C52161-5F78-46EA-8D25-E10143FCF06D}" dt="2023-01-10T06:09:43.786" v="2391" actId="47"/>
        <pc:sldMkLst>
          <pc:docMk/>
          <pc:sldMk cId="0" sldId="278"/>
        </pc:sldMkLst>
      </pc:sldChg>
      <pc:sldChg chg="del">
        <pc:chgData name="이승훈" userId="1a0dadcb-cfe3-4687-8879-523389ddab4c" providerId="ADAL" clId="{F7C52161-5F78-46EA-8D25-E10143FCF06D}" dt="2023-01-10T06:09:43.786" v="2391" actId="47"/>
        <pc:sldMkLst>
          <pc:docMk/>
          <pc:sldMk cId="0" sldId="279"/>
        </pc:sldMkLst>
      </pc:sldChg>
      <pc:sldChg chg="del">
        <pc:chgData name="이승훈" userId="1a0dadcb-cfe3-4687-8879-523389ddab4c" providerId="ADAL" clId="{F7C52161-5F78-46EA-8D25-E10143FCF06D}" dt="2023-01-10T06:09:43.786" v="2391" actId="47"/>
        <pc:sldMkLst>
          <pc:docMk/>
          <pc:sldMk cId="0" sldId="280"/>
        </pc:sldMkLst>
      </pc:sldChg>
      <pc:sldChg chg="del">
        <pc:chgData name="이승훈" userId="1a0dadcb-cfe3-4687-8879-523389ddab4c" providerId="ADAL" clId="{F7C52161-5F78-46EA-8D25-E10143FCF06D}" dt="2023-01-10T06:09:43.786" v="2391" actId="47"/>
        <pc:sldMkLst>
          <pc:docMk/>
          <pc:sldMk cId="0" sldId="281"/>
        </pc:sldMkLst>
      </pc:sldChg>
      <pc:sldChg chg="del">
        <pc:chgData name="이승훈" userId="1a0dadcb-cfe3-4687-8879-523389ddab4c" providerId="ADAL" clId="{F7C52161-5F78-46EA-8D25-E10143FCF06D}" dt="2023-01-10T06:09:43.786" v="2391" actId="47"/>
        <pc:sldMkLst>
          <pc:docMk/>
          <pc:sldMk cId="0" sldId="282"/>
        </pc:sldMkLst>
      </pc:sldChg>
      <pc:sldChg chg="delSp modSp mod">
        <pc:chgData name="이승훈" userId="1a0dadcb-cfe3-4687-8879-523389ddab4c" providerId="ADAL" clId="{F7C52161-5F78-46EA-8D25-E10143FCF06D}" dt="2023-01-10T06:16:17.204" v="2524" actId="115"/>
        <pc:sldMkLst>
          <pc:docMk/>
          <pc:sldMk cId="0" sldId="283"/>
        </pc:sldMkLst>
        <pc:spChg chg="mod">
          <ac:chgData name="이승훈" userId="1a0dadcb-cfe3-4687-8879-523389ddab4c" providerId="ADAL" clId="{F7C52161-5F78-46EA-8D25-E10143FCF06D}" dt="2023-01-10T06:15:42.788" v="2518" actId="20577"/>
          <ac:spMkLst>
            <pc:docMk/>
            <pc:sldMk cId="0" sldId="283"/>
            <ac:spMk id="294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0:25.198" v="2420" actId="478"/>
          <ac:spMkLst>
            <pc:docMk/>
            <pc:sldMk cId="0" sldId="283"/>
            <ac:spMk id="2943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6:16:17.204" v="2524" actId="115"/>
          <ac:spMkLst>
            <pc:docMk/>
            <pc:sldMk cId="0" sldId="283"/>
            <ac:spMk id="295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0:51.874" v="2448" actId="478"/>
          <ac:spMkLst>
            <pc:docMk/>
            <pc:sldMk cId="0" sldId="283"/>
            <ac:spMk id="295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0:51.874" v="2448" actId="478"/>
          <ac:spMkLst>
            <pc:docMk/>
            <pc:sldMk cId="0" sldId="283"/>
            <ac:spMk id="296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0:51.874" v="2448" actId="478"/>
          <ac:spMkLst>
            <pc:docMk/>
            <pc:sldMk cId="0" sldId="283"/>
            <ac:spMk id="296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0:51.874" v="2448" actId="478"/>
          <ac:spMkLst>
            <pc:docMk/>
            <pc:sldMk cId="0" sldId="283"/>
            <ac:spMk id="296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0:51.874" v="2448" actId="478"/>
          <ac:spMkLst>
            <pc:docMk/>
            <pc:sldMk cId="0" sldId="283"/>
            <ac:spMk id="296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1:02.748" v="2449" actId="478"/>
          <ac:spMkLst>
            <pc:docMk/>
            <pc:sldMk cId="0" sldId="283"/>
            <ac:spMk id="296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1:02.748" v="2449" actId="478"/>
          <ac:spMkLst>
            <pc:docMk/>
            <pc:sldMk cId="0" sldId="283"/>
            <ac:spMk id="296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1:02.748" v="2449" actId="478"/>
          <ac:spMkLst>
            <pc:docMk/>
            <pc:sldMk cId="0" sldId="283"/>
            <ac:spMk id="296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1:02.748" v="2449" actId="478"/>
          <ac:spMkLst>
            <pc:docMk/>
            <pc:sldMk cId="0" sldId="283"/>
            <ac:spMk id="296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1:02.748" v="2449" actId="478"/>
          <ac:spMkLst>
            <pc:docMk/>
            <pc:sldMk cId="0" sldId="283"/>
            <ac:spMk id="2968" creationId="{00000000-0000-0000-0000-000000000000}"/>
          </ac:spMkLst>
        </pc:spChg>
        <pc:grpChg chg="mod">
          <ac:chgData name="이승훈" userId="1a0dadcb-cfe3-4687-8879-523389ddab4c" providerId="ADAL" clId="{F7C52161-5F78-46EA-8D25-E10143FCF06D}" dt="2023-01-10T06:10:21.396" v="2419" actId="1076"/>
          <ac:grpSpMkLst>
            <pc:docMk/>
            <pc:sldMk cId="0" sldId="283"/>
            <ac:grpSpMk id="2927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6:10:25.852" v="2421" actId="478"/>
          <ac:grpSpMkLst>
            <pc:docMk/>
            <pc:sldMk cId="0" sldId="283"/>
            <ac:grpSpMk id="2944" creationId="{00000000-0000-0000-0000-000000000000}"/>
          </ac:grpSpMkLst>
        </pc:grpChg>
      </pc:sldChg>
      <pc:sldChg chg="addSp delSp modSp del mod">
        <pc:chgData name="이승훈" userId="1a0dadcb-cfe3-4687-8879-523389ddab4c" providerId="ADAL" clId="{F7C52161-5F78-46EA-8D25-E10143FCF06D}" dt="2023-01-10T06:27:33.335" v="2880" actId="47"/>
        <pc:sldMkLst>
          <pc:docMk/>
          <pc:sldMk cId="0" sldId="284"/>
        </pc:sldMkLst>
        <pc:spChg chg="add del mod">
          <ac:chgData name="이승훈" userId="1a0dadcb-cfe3-4687-8879-523389ddab4c" providerId="ADAL" clId="{F7C52161-5F78-46EA-8D25-E10143FCF06D}" dt="2023-01-10T06:13:03.755" v="2474" actId="478"/>
          <ac:spMkLst>
            <pc:docMk/>
            <pc:sldMk cId="0" sldId="284"/>
            <ac:spMk id="3" creationId="{DB142BCF-3DBD-993A-9E45-31EA75EC8D09}"/>
          </ac:spMkLst>
        </pc:spChg>
        <pc:spChg chg="add del mod">
          <ac:chgData name="이승훈" userId="1a0dadcb-cfe3-4687-8879-523389ddab4c" providerId="ADAL" clId="{F7C52161-5F78-46EA-8D25-E10143FCF06D}" dt="2023-01-10T06:13:03.755" v="2474" actId="478"/>
          <ac:spMkLst>
            <pc:docMk/>
            <pc:sldMk cId="0" sldId="284"/>
            <ac:spMk id="5" creationId="{C91F16B8-E07C-55EF-FF85-3AE4213C5E4B}"/>
          </ac:spMkLst>
        </pc:spChg>
        <pc:spChg chg="add del mod">
          <ac:chgData name="이승훈" userId="1a0dadcb-cfe3-4687-8879-523389ddab4c" providerId="ADAL" clId="{F7C52161-5F78-46EA-8D25-E10143FCF06D}" dt="2023-01-10T06:13:03.755" v="2474" actId="478"/>
          <ac:spMkLst>
            <pc:docMk/>
            <pc:sldMk cId="0" sldId="284"/>
            <ac:spMk id="7" creationId="{C1FB3F0F-28A7-7B6E-B14C-08AEF364BCD2}"/>
          </ac:spMkLst>
        </pc:spChg>
        <pc:spChg chg="add del mod">
          <ac:chgData name="이승훈" userId="1a0dadcb-cfe3-4687-8879-523389ddab4c" providerId="ADAL" clId="{F7C52161-5F78-46EA-8D25-E10143FCF06D}" dt="2023-01-10T06:13:03.755" v="2474" actId="478"/>
          <ac:spMkLst>
            <pc:docMk/>
            <pc:sldMk cId="0" sldId="284"/>
            <ac:spMk id="9" creationId="{98DA4FAF-4B7F-4AF8-5D26-5C5D745DBEBE}"/>
          </ac:spMkLst>
        </pc:spChg>
        <pc:spChg chg="add del mod">
          <ac:chgData name="이승훈" userId="1a0dadcb-cfe3-4687-8879-523389ddab4c" providerId="ADAL" clId="{F7C52161-5F78-46EA-8D25-E10143FCF06D}" dt="2023-01-10T06:13:03.755" v="2474" actId="478"/>
          <ac:spMkLst>
            <pc:docMk/>
            <pc:sldMk cId="0" sldId="284"/>
            <ac:spMk id="11" creationId="{1E95790E-5A0F-7B54-C764-C4852099AC37}"/>
          </ac:spMkLst>
        </pc:spChg>
        <pc:spChg chg="add del mod">
          <ac:chgData name="이승훈" userId="1a0dadcb-cfe3-4687-8879-523389ddab4c" providerId="ADAL" clId="{F7C52161-5F78-46EA-8D25-E10143FCF06D}" dt="2023-01-10T06:13:03.755" v="2474" actId="478"/>
          <ac:spMkLst>
            <pc:docMk/>
            <pc:sldMk cId="0" sldId="284"/>
            <ac:spMk id="13" creationId="{6F47B5EC-622A-A63A-BAB2-7155AF52AFD4}"/>
          </ac:spMkLst>
        </pc:spChg>
        <pc:spChg chg="add del mod">
          <ac:chgData name="이승훈" userId="1a0dadcb-cfe3-4687-8879-523389ddab4c" providerId="ADAL" clId="{F7C52161-5F78-46EA-8D25-E10143FCF06D}" dt="2023-01-10T06:13:03.755" v="2474" actId="478"/>
          <ac:spMkLst>
            <pc:docMk/>
            <pc:sldMk cId="0" sldId="284"/>
            <ac:spMk id="15" creationId="{2669F3BA-1B44-5C23-5273-B5C1ED917B09}"/>
          </ac:spMkLst>
        </pc:spChg>
        <pc:spChg chg="add del mod">
          <ac:chgData name="이승훈" userId="1a0dadcb-cfe3-4687-8879-523389ddab4c" providerId="ADAL" clId="{F7C52161-5F78-46EA-8D25-E10143FCF06D}" dt="2023-01-10T06:13:03.755" v="2474" actId="478"/>
          <ac:spMkLst>
            <pc:docMk/>
            <pc:sldMk cId="0" sldId="284"/>
            <ac:spMk id="17" creationId="{C315FECF-DED4-3FAF-27DC-A47D96AD88CD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8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8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8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8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84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6:14:26.342" v="2511" actId="20577"/>
          <ac:spMkLst>
            <pc:docMk/>
            <pc:sldMk cId="0" sldId="284"/>
            <ac:spMk id="298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8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8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8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8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9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9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9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9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9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299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300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300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8.626" v="2475" actId="478"/>
          <ac:spMkLst>
            <pc:docMk/>
            <pc:sldMk cId="0" sldId="284"/>
            <ac:spMk id="303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8.626" v="2475" actId="478"/>
          <ac:spMkLst>
            <pc:docMk/>
            <pc:sldMk cId="0" sldId="284"/>
            <ac:spMk id="303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304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304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304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11.981" v="2476" actId="478"/>
          <ac:spMkLst>
            <pc:docMk/>
            <pc:sldMk cId="0" sldId="284"/>
            <ac:spMk id="304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304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304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304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00.179" v="2473" actId="478"/>
          <ac:spMkLst>
            <pc:docMk/>
            <pc:sldMk cId="0" sldId="284"/>
            <ac:spMk id="304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13:13.222" v="2477" actId="478"/>
          <ac:spMkLst>
            <pc:docMk/>
            <pc:sldMk cId="0" sldId="284"/>
            <ac:spMk id="3051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6:13:00.179" v="2473" actId="478"/>
          <ac:grpSpMkLst>
            <pc:docMk/>
            <pc:sldMk cId="0" sldId="284"/>
            <ac:grpSpMk id="2996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6:13:00.179" v="2473" actId="478"/>
          <ac:grpSpMkLst>
            <pc:docMk/>
            <pc:sldMk cId="0" sldId="284"/>
            <ac:grpSpMk id="3004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6:13:00.179" v="2473" actId="478"/>
          <ac:grpSpMkLst>
            <pc:docMk/>
            <pc:sldMk cId="0" sldId="284"/>
            <ac:grpSpMk id="3018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6:13:00.179" v="2473" actId="478"/>
          <ac:grpSpMkLst>
            <pc:docMk/>
            <pc:sldMk cId="0" sldId="284"/>
            <ac:grpSpMk id="3029" creationId="{00000000-0000-0000-0000-000000000000}"/>
          </ac:grpSpMkLst>
        </pc:grpChg>
        <pc:grpChg chg="del">
          <ac:chgData name="이승훈" userId="1a0dadcb-cfe3-4687-8879-523389ddab4c" providerId="ADAL" clId="{F7C52161-5F78-46EA-8D25-E10143FCF06D}" dt="2023-01-10T06:13:13.800" v="2478" actId="478"/>
          <ac:grpSpMkLst>
            <pc:docMk/>
            <pc:sldMk cId="0" sldId="284"/>
            <ac:grpSpMk id="3048" creationId="{00000000-0000-0000-0000-000000000000}"/>
          </ac:grpSpMkLst>
        </pc:grpChg>
      </pc:sldChg>
      <pc:sldChg chg="del">
        <pc:chgData name="이승훈" userId="1a0dadcb-cfe3-4687-8879-523389ddab4c" providerId="ADAL" clId="{F7C52161-5F78-46EA-8D25-E10143FCF06D}" dt="2023-01-10T06:27:31.271" v="2879" actId="47"/>
        <pc:sldMkLst>
          <pc:docMk/>
          <pc:sldMk cId="0" sldId="285"/>
        </pc:sldMkLst>
      </pc:sldChg>
      <pc:sldChg chg="addSp delSp modSp mod">
        <pc:chgData name="이승훈" userId="1a0dadcb-cfe3-4687-8879-523389ddab4c" providerId="ADAL" clId="{F7C52161-5F78-46EA-8D25-E10143FCF06D}" dt="2023-01-10T06:25:12.980" v="2876" actId="1076"/>
        <pc:sldMkLst>
          <pc:docMk/>
          <pc:sldMk cId="0" sldId="286"/>
        </pc:sldMkLst>
        <pc:spChg chg="mod">
          <ac:chgData name="이승훈" userId="1a0dadcb-cfe3-4687-8879-523389ddab4c" providerId="ADAL" clId="{F7C52161-5F78-46EA-8D25-E10143FCF06D}" dt="2023-01-10T06:18:06.242" v="2525" actId="208"/>
          <ac:spMkLst>
            <pc:docMk/>
            <pc:sldMk cId="0" sldId="286"/>
            <ac:spMk id="3137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6:18:35.044" v="2549" actId="20577"/>
          <ac:spMkLst>
            <pc:docMk/>
            <pc:sldMk cId="0" sldId="286"/>
            <ac:spMk id="3141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6:22:41.788" v="2861" actId="1076"/>
          <ac:spMkLst>
            <pc:docMk/>
            <pc:sldMk cId="0" sldId="286"/>
            <ac:spMk id="3142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6:18:58.041" v="2576" actId="20577"/>
          <ac:spMkLst>
            <pc:docMk/>
            <pc:sldMk cId="0" sldId="286"/>
            <ac:spMk id="3143" creationId="{00000000-0000-0000-0000-000000000000}"/>
          </ac:spMkLst>
        </pc:spChg>
        <pc:spChg chg="mod">
          <ac:chgData name="이승훈" userId="1a0dadcb-cfe3-4687-8879-523389ddab4c" providerId="ADAL" clId="{F7C52161-5F78-46EA-8D25-E10143FCF06D}" dt="2023-01-10T06:22:04.772" v="2840" actId="20577"/>
          <ac:spMkLst>
            <pc:docMk/>
            <pc:sldMk cId="0" sldId="286"/>
            <ac:spMk id="314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4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4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4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5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5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5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5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5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5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0.630" v="2864" actId="478"/>
          <ac:spMkLst>
            <pc:docMk/>
            <pc:sldMk cId="0" sldId="286"/>
            <ac:spMk id="315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6:22:52.618" v="2865" actId="478"/>
          <ac:spMkLst>
            <pc:docMk/>
            <pc:sldMk cId="0" sldId="286"/>
            <ac:spMk id="3160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6:22:53.981" v="2866" actId="478"/>
          <ac:grpSpMkLst>
            <pc:docMk/>
            <pc:sldMk cId="0" sldId="286"/>
            <ac:grpSpMk id="3157" creationId="{00000000-0000-0000-0000-000000000000}"/>
          </ac:grpSpMkLst>
        </pc:grpChg>
        <pc:picChg chg="del">
          <ac:chgData name="이승훈" userId="1a0dadcb-cfe3-4687-8879-523389ddab4c" providerId="ADAL" clId="{F7C52161-5F78-46EA-8D25-E10143FCF06D}" dt="2023-01-10T06:22:45.825" v="2863" actId="478"/>
          <ac:picMkLst>
            <pc:docMk/>
            <pc:sldMk cId="0" sldId="286"/>
            <ac:picMk id="3139" creationId="{00000000-0000-0000-0000-000000000000}"/>
          </ac:picMkLst>
        </pc:picChg>
        <pc:picChg chg="del">
          <ac:chgData name="이승훈" userId="1a0dadcb-cfe3-4687-8879-523389ddab4c" providerId="ADAL" clId="{F7C52161-5F78-46EA-8D25-E10143FCF06D}" dt="2023-01-10T06:22:44.041" v="2862" actId="478"/>
          <ac:picMkLst>
            <pc:docMk/>
            <pc:sldMk cId="0" sldId="286"/>
            <ac:picMk id="3140" creationId="{00000000-0000-0000-0000-000000000000}"/>
          </ac:picMkLst>
        </pc:picChg>
        <pc:picChg chg="add del mod">
          <ac:chgData name="이승훈" userId="1a0dadcb-cfe3-4687-8879-523389ddab4c" providerId="ADAL" clId="{F7C52161-5F78-46EA-8D25-E10143FCF06D}" dt="2023-01-10T06:23:44.251" v="2869" actId="478"/>
          <ac:picMkLst>
            <pc:docMk/>
            <pc:sldMk cId="0" sldId="286"/>
            <ac:picMk id="4098" creationId="{B45C04B2-BBA0-DCD7-8A4E-97B31F5413FA}"/>
          </ac:picMkLst>
        </pc:picChg>
        <pc:picChg chg="add del mod">
          <ac:chgData name="이승훈" userId="1a0dadcb-cfe3-4687-8879-523389ddab4c" providerId="ADAL" clId="{F7C52161-5F78-46EA-8D25-E10143FCF06D}" dt="2023-01-10T06:23:59.003" v="2872" actId="478"/>
          <ac:picMkLst>
            <pc:docMk/>
            <pc:sldMk cId="0" sldId="286"/>
            <ac:picMk id="4100" creationId="{3E99DADF-58DB-22A8-8816-ED80CAE1A7A5}"/>
          </ac:picMkLst>
        </pc:picChg>
        <pc:picChg chg="add mod">
          <ac:chgData name="이승훈" userId="1a0dadcb-cfe3-4687-8879-523389ddab4c" providerId="ADAL" clId="{F7C52161-5F78-46EA-8D25-E10143FCF06D}" dt="2023-01-10T06:25:12.980" v="2876" actId="1076"/>
          <ac:picMkLst>
            <pc:docMk/>
            <pc:sldMk cId="0" sldId="286"/>
            <ac:picMk id="4102" creationId="{83DABC60-AFA7-67BA-4D3A-567B4C4691E6}"/>
          </ac:picMkLst>
        </pc:picChg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87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88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89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0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1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2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3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4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5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6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7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8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299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0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1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2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3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4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5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6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7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8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09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0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1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2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3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4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5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6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7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8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19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0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1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2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3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4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5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6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7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8"/>
        </pc:sldMkLst>
      </pc:sldChg>
      <pc:sldChg chg="del">
        <pc:chgData name="이승훈" userId="1a0dadcb-cfe3-4687-8879-523389ddab4c" providerId="ADAL" clId="{F7C52161-5F78-46EA-8D25-E10143FCF06D}" dt="2023-01-10T06:26:57.240" v="2877" actId="47"/>
        <pc:sldMkLst>
          <pc:docMk/>
          <pc:sldMk cId="0" sldId="329"/>
        </pc:sldMkLst>
      </pc:sldChg>
      <pc:sldChg chg="addSp delSp modSp mod">
        <pc:chgData name="이승훈" userId="1a0dadcb-cfe3-4687-8879-523389ddab4c" providerId="ADAL" clId="{F7C52161-5F78-46EA-8D25-E10143FCF06D}" dt="2023-01-10T06:27:39.708" v="2881" actId="478"/>
        <pc:sldMkLst>
          <pc:docMk/>
          <pc:sldMk cId="0" sldId="330"/>
        </pc:sldMkLst>
        <pc:spChg chg="add mod">
          <ac:chgData name="이승훈" userId="1a0dadcb-cfe3-4687-8879-523389ddab4c" providerId="ADAL" clId="{F7C52161-5F78-46EA-8D25-E10143FCF06D}" dt="2023-01-10T06:27:39.708" v="2881" actId="478"/>
          <ac:spMkLst>
            <pc:docMk/>
            <pc:sldMk cId="0" sldId="330"/>
            <ac:spMk id="3" creationId="{22EE66A4-E3F8-62E5-D43F-691E238E3C21}"/>
          </ac:spMkLst>
        </pc:spChg>
        <pc:spChg chg="del">
          <ac:chgData name="이승훈" userId="1a0dadcb-cfe3-4687-8879-523389ddab4c" providerId="ADAL" clId="{F7C52161-5F78-46EA-8D25-E10143FCF06D}" dt="2023-01-10T06:27:39.708" v="2881" actId="478"/>
          <ac:spMkLst>
            <pc:docMk/>
            <pc:sldMk cId="0" sldId="330"/>
            <ac:spMk id="7176" creationId="{00000000-0000-0000-0000-000000000000}"/>
          </ac:spMkLst>
        </pc:spChg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31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32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33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34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35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36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37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38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39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0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1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2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3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4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5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6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7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8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49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50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51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52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53"/>
        </pc:sldMkLst>
      </pc:sldChg>
      <pc:sldChg chg="del">
        <pc:chgData name="이승훈" userId="1a0dadcb-cfe3-4687-8879-523389ddab4c" providerId="ADAL" clId="{F7C52161-5F78-46EA-8D25-E10143FCF06D}" dt="2023-01-10T06:27:26.059" v="2878" actId="47"/>
        <pc:sldMkLst>
          <pc:docMk/>
          <pc:sldMk cId="0" sldId="354"/>
        </pc:sldMkLst>
      </pc:sldChg>
      <pc:sldChg chg="add del setBg modNotes">
        <pc:chgData name="이승훈" userId="1a0dadcb-cfe3-4687-8879-523389ddab4c" providerId="ADAL" clId="{F7C52161-5F78-46EA-8D25-E10143FCF06D}" dt="2023-01-10T01:43:56.348" v="7" actId="47"/>
        <pc:sldMkLst>
          <pc:docMk/>
          <pc:sldMk cId="449609955" sldId="355"/>
        </pc:sldMkLst>
      </pc:sldChg>
      <pc:sldChg chg="add del setBg modNotes">
        <pc:chgData name="이승훈" userId="1a0dadcb-cfe3-4687-8879-523389ddab4c" providerId="ADAL" clId="{F7C52161-5F78-46EA-8D25-E10143FCF06D}" dt="2023-01-10T01:43:36.004" v="1" actId="47"/>
        <pc:sldMkLst>
          <pc:docMk/>
          <pc:sldMk cId="474125488" sldId="355"/>
        </pc:sldMkLst>
      </pc:sldChg>
      <pc:sldChg chg="add del setBg modNotes">
        <pc:chgData name="이승훈" userId="1a0dadcb-cfe3-4687-8879-523389ddab4c" providerId="ADAL" clId="{F7C52161-5F78-46EA-8D25-E10143FCF06D}" dt="2023-01-10T01:44:24.187" v="11" actId="47"/>
        <pc:sldMkLst>
          <pc:docMk/>
          <pc:sldMk cId="1334001186" sldId="355"/>
        </pc:sldMkLst>
      </pc:sldChg>
      <pc:sldChg chg="add del setBg modNotes">
        <pc:chgData name="이승훈" userId="1a0dadcb-cfe3-4687-8879-523389ddab4c" providerId="ADAL" clId="{F7C52161-5F78-46EA-8D25-E10143FCF06D}" dt="2023-01-10T01:44:00.370" v="9" actId="47"/>
        <pc:sldMkLst>
          <pc:docMk/>
          <pc:sldMk cId="2115884909" sldId="355"/>
        </pc:sldMkLst>
      </pc:sldChg>
      <pc:sldChg chg="addSp delSp modSp add mod setBg modAnim">
        <pc:chgData name="이승훈" userId="1a0dadcb-cfe3-4687-8879-523389ddab4c" providerId="ADAL" clId="{F7C52161-5F78-46EA-8D25-E10143FCF06D}" dt="2023-01-10T03:01:36.147" v="1031"/>
        <pc:sldMkLst>
          <pc:docMk/>
          <pc:sldMk cId="2361433946" sldId="355"/>
        </pc:sldMkLst>
        <pc:spChg chg="add mod">
          <ac:chgData name="이승훈" userId="1a0dadcb-cfe3-4687-8879-523389ddab4c" providerId="ADAL" clId="{F7C52161-5F78-46EA-8D25-E10143FCF06D}" dt="2023-01-10T01:45:32.353" v="15" actId="478"/>
          <ac:spMkLst>
            <pc:docMk/>
            <pc:sldMk cId="2361433946" sldId="355"/>
            <ac:spMk id="3" creationId="{79EE0B96-213E-30FE-4E51-2F81AEF0EC53}"/>
          </ac:spMkLst>
        </pc:spChg>
        <pc:spChg chg="add mod">
          <ac:chgData name="이승훈" userId="1a0dadcb-cfe3-4687-8879-523389ddab4c" providerId="ADAL" clId="{F7C52161-5F78-46EA-8D25-E10143FCF06D}" dt="2023-01-10T02:06:09.907" v="591" actId="20577"/>
          <ac:spMkLst>
            <pc:docMk/>
            <pc:sldMk cId="2361433946" sldId="355"/>
            <ac:spMk id="5" creationId="{066C6BDD-64D3-03C8-B764-871AF712D10A}"/>
          </ac:spMkLst>
        </pc:spChg>
        <pc:spChg chg="add mod">
          <ac:chgData name="이승훈" userId="1a0dadcb-cfe3-4687-8879-523389ddab4c" providerId="ADAL" clId="{F7C52161-5F78-46EA-8D25-E10143FCF06D}" dt="2023-01-10T01:49:19.732" v="111" actId="1076"/>
          <ac:spMkLst>
            <pc:docMk/>
            <pc:sldMk cId="2361433946" sldId="355"/>
            <ac:spMk id="7" creationId="{8F318148-A020-4E6A-F47A-2959229350F1}"/>
          </ac:spMkLst>
        </pc:spChg>
        <pc:spChg chg="del">
          <ac:chgData name="이승훈" userId="1a0dadcb-cfe3-4687-8879-523389ddab4c" providerId="ADAL" clId="{F7C52161-5F78-46EA-8D25-E10143FCF06D}" dt="2023-01-10T01:45:32.353" v="15" actId="478"/>
          <ac:spMkLst>
            <pc:docMk/>
            <pc:sldMk cId="2361433946" sldId="355"/>
            <ac:spMk id="269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5:36.183" v="16" actId="478"/>
          <ac:spMkLst>
            <pc:docMk/>
            <pc:sldMk cId="2361433946" sldId="355"/>
            <ac:spMk id="269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698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699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700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70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70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70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70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705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706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6:00.298" v="17" actId="478"/>
          <ac:spMkLst>
            <pc:docMk/>
            <pc:sldMk cId="2361433946" sldId="355"/>
            <ac:spMk id="2707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5:32.353" v="15" actId="478"/>
          <ac:spMkLst>
            <pc:docMk/>
            <pc:sldMk cId="2361433946" sldId="355"/>
            <ac:spMk id="2711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5:32.353" v="15" actId="478"/>
          <ac:spMkLst>
            <pc:docMk/>
            <pc:sldMk cId="2361433946" sldId="355"/>
            <ac:spMk id="2712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5:32.353" v="15" actId="478"/>
          <ac:spMkLst>
            <pc:docMk/>
            <pc:sldMk cId="2361433946" sldId="355"/>
            <ac:spMk id="2713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5:32.353" v="15" actId="478"/>
          <ac:spMkLst>
            <pc:docMk/>
            <pc:sldMk cId="2361433946" sldId="355"/>
            <ac:spMk id="2714" creationId="{00000000-0000-0000-0000-000000000000}"/>
          </ac:spMkLst>
        </pc:spChg>
        <pc:spChg chg="del">
          <ac:chgData name="이승훈" userId="1a0dadcb-cfe3-4687-8879-523389ddab4c" providerId="ADAL" clId="{F7C52161-5F78-46EA-8D25-E10143FCF06D}" dt="2023-01-10T01:45:32.353" v="15" actId="478"/>
          <ac:spMkLst>
            <pc:docMk/>
            <pc:sldMk cId="2361433946" sldId="355"/>
            <ac:spMk id="2715" creationId="{00000000-0000-0000-0000-000000000000}"/>
          </ac:spMkLst>
        </pc:spChg>
        <pc:grpChg chg="del">
          <ac:chgData name="이승훈" userId="1a0dadcb-cfe3-4687-8879-523389ddab4c" providerId="ADAL" clId="{F7C52161-5F78-46EA-8D25-E10143FCF06D}" dt="2023-01-10T01:45:32.353" v="15" actId="478"/>
          <ac:grpSpMkLst>
            <pc:docMk/>
            <pc:sldMk cId="2361433946" sldId="355"/>
            <ac:grpSpMk id="2708" creationId="{00000000-0000-0000-0000-000000000000}"/>
          </ac:grpSpMkLst>
        </pc:grpChg>
        <pc:picChg chg="add mod ord">
          <ac:chgData name="이승훈" userId="1a0dadcb-cfe3-4687-8879-523389ddab4c" providerId="ADAL" clId="{F7C52161-5F78-46EA-8D25-E10143FCF06D}" dt="2023-01-10T02:06:01.088" v="569" actId="1076"/>
          <ac:picMkLst>
            <pc:docMk/>
            <pc:sldMk cId="2361433946" sldId="355"/>
            <ac:picMk id="9" creationId="{4CA86D50-1EF8-989B-9D38-A58A422FCA36}"/>
          </ac:picMkLst>
        </pc:picChg>
        <pc:picChg chg="add mod">
          <ac:chgData name="이승훈" userId="1a0dadcb-cfe3-4687-8879-523389ddab4c" providerId="ADAL" clId="{F7C52161-5F78-46EA-8D25-E10143FCF06D}" dt="2023-01-10T01:46:40.877" v="28" actId="1076"/>
          <ac:picMkLst>
            <pc:docMk/>
            <pc:sldMk cId="2361433946" sldId="355"/>
            <ac:picMk id="11" creationId="{E9C06D7B-E598-5742-7910-9A29E37B8326}"/>
          </ac:picMkLst>
        </pc:picChg>
      </pc:sldChg>
      <pc:sldChg chg="add del ord setBg modNotes">
        <pc:chgData name="이승훈" userId="1a0dadcb-cfe3-4687-8879-523389ddab4c" providerId="ADAL" clId="{F7C52161-5F78-46EA-8D25-E10143FCF06D}" dt="2023-01-10T01:43:49.617" v="5" actId="47"/>
        <pc:sldMkLst>
          <pc:docMk/>
          <pc:sldMk cId="2766755454" sldId="355"/>
        </pc:sldMkLst>
      </pc:sldChg>
      <pc:sldChg chg="add del setBg">
        <pc:chgData name="이승훈" userId="1a0dadcb-cfe3-4687-8879-523389ddab4c" providerId="ADAL" clId="{F7C52161-5F78-46EA-8D25-E10143FCF06D}" dt="2023-01-10T02:39:18.095" v="693" actId="47"/>
        <pc:sldMkLst>
          <pc:docMk/>
          <pc:sldMk cId="1724200229" sldId="356"/>
        </pc:sldMkLst>
      </pc:sldChg>
      <pc:sldChg chg="addSp delSp modSp add mod ord setBg delAnim modAnim">
        <pc:chgData name="이승훈" userId="1a0dadcb-cfe3-4687-8879-523389ddab4c" providerId="ADAL" clId="{F7C52161-5F78-46EA-8D25-E10143FCF06D}" dt="2023-01-10T06:38:37.105" v="3013"/>
        <pc:sldMkLst>
          <pc:docMk/>
          <pc:sldMk cId="2512061106" sldId="356"/>
        </pc:sldMkLst>
        <pc:spChg chg="del">
          <ac:chgData name="이승훈" userId="1a0dadcb-cfe3-4687-8879-523389ddab4c" providerId="ADAL" clId="{F7C52161-5F78-46EA-8D25-E10143FCF06D}" dt="2023-01-10T02:39:28.795" v="695" actId="478"/>
          <ac:spMkLst>
            <pc:docMk/>
            <pc:sldMk cId="2512061106" sldId="356"/>
            <ac:spMk id="3" creationId="{99117AEB-B51D-940A-91A9-EDE53F35D7C9}"/>
          </ac:spMkLst>
        </pc:spChg>
        <pc:spChg chg="add mod">
          <ac:chgData name="이승훈" userId="1a0dadcb-cfe3-4687-8879-523389ddab4c" providerId="ADAL" clId="{F7C52161-5F78-46EA-8D25-E10143FCF06D}" dt="2023-01-10T02:52:05.685" v="844" actId="255"/>
          <ac:spMkLst>
            <pc:docMk/>
            <pc:sldMk cId="2512061106" sldId="356"/>
            <ac:spMk id="5" creationId="{AC1407CA-AEB0-45E5-6AFB-788EF15A35C5}"/>
          </ac:spMkLst>
        </pc:spChg>
        <pc:spChg chg="add mod">
          <ac:chgData name="이승훈" userId="1a0dadcb-cfe3-4687-8879-523389ddab4c" providerId="ADAL" clId="{F7C52161-5F78-46EA-8D25-E10143FCF06D}" dt="2023-01-10T02:51:56.545" v="843" actId="1076"/>
          <ac:spMkLst>
            <pc:docMk/>
            <pc:sldMk cId="2512061106" sldId="356"/>
            <ac:spMk id="6" creationId="{8FCEA3E0-B2F9-6CA5-BB20-DD40B7FE9F2C}"/>
          </ac:spMkLst>
        </pc:spChg>
        <pc:spChg chg="add mod">
          <ac:chgData name="이승훈" userId="1a0dadcb-cfe3-4687-8879-523389ddab4c" providerId="ADAL" clId="{F7C52161-5F78-46EA-8D25-E10143FCF06D}" dt="2023-01-10T02:51:04.149" v="829" actId="1076"/>
          <ac:spMkLst>
            <pc:docMk/>
            <pc:sldMk cId="2512061106" sldId="356"/>
            <ac:spMk id="7" creationId="{8E05B4CC-DB7C-4A40-7B4B-F1EC99EF5E8A}"/>
          </ac:spMkLst>
        </pc:spChg>
        <pc:spChg chg="add mod">
          <ac:chgData name="이승훈" userId="1a0dadcb-cfe3-4687-8879-523389ddab4c" providerId="ADAL" clId="{F7C52161-5F78-46EA-8D25-E10143FCF06D}" dt="2023-01-10T02:51:04.149" v="829" actId="1076"/>
          <ac:spMkLst>
            <pc:docMk/>
            <pc:sldMk cId="2512061106" sldId="356"/>
            <ac:spMk id="8" creationId="{5EE1B9CE-F18A-E022-EF45-043AD40FD5E2}"/>
          </ac:spMkLst>
        </pc:spChg>
        <pc:spChg chg="del">
          <ac:chgData name="이승훈" userId="1a0dadcb-cfe3-4687-8879-523389ddab4c" providerId="ADAL" clId="{F7C52161-5F78-46EA-8D25-E10143FCF06D}" dt="2023-01-10T02:39:28.795" v="695" actId="478"/>
          <ac:spMkLst>
            <pc:docMk/>
            <pc:sldMk cId="2512061106" sldId="356"/>
            <ac:spMk id="9" creationId="{CC702265-E4DC-DD87-4CC4-FD49336050EB}"/>
          </ac:spMkLst>
        </pc:spChg>
        <pc:spChg chg="add mod">
          <ac:chgData name="이승훈" userId="1a0dadcb-cfe3-4687-8879-523389ddab4c" providerId="ADAL" clId="{F7C52161-5F78-46EA-8D25-E10143FCF06D}" dt="2023-01-10T02:51:32.468" v="836" actId="1076"/>
          <ac:spMkLst>
            <pc:docMk/>
            <pc:sldMk cId="2512061106" sldId="356"/>
            <ac:spMk id="10" creationId="{3F88A49C-0ECC-7F02-2DCB-26DC13ABC013}"/>
          </ac:spMkLst>
        </pc:spChg>
        <pc:spChg chg="add mod">
          <ac:chgData name="이승훈" userId="1a0dadcb-cfe3-4687-8879-523389ddab4c" providerId="ADAL" clId="{F7C52161-5F78-46EA-8D25-E10143FCF06D}" dt="2023-01-10T02:51:37.116" v="837" actId="1076"/>
          <ac:spMkLst>
            <pc:docMk/>
            <pc:sldMk cId="2512061106" sldId="356"/>
            <ac:spMk id="12" creationId="{3D444CDB-109E-98BE-1312-A72830A22797}"/>
          </ac:spMkLst>
        </pc:spChg>
        <pc:spChg chg="add mod">
          <ac:chgData name="이승훈" userId="1a0dadcb-cfe3-4687-8879-523389ddab4c" providerId="ADAL" clId="{F7C52161-5F78-46EA-8D25-E10143FCF06D}" dt="2023-01-10T02:52:15.719" v="846" actId="1076"/>
          <ac:spMkLst>
            <pc:docMk/>
            <pc:sldMk cId="2512061106" sldId="356"/>
            <ac:spMk id="14" creationId="{A4445F89-6A8B-3B28-F6E0-2DD9B0F0BDD1}"/>
          </ac:spMkLst>
        </pc:spChg>
        <pc:spChg chg="del">
          <ac:chgData name="이승훈" userId="1a0dadcb-cfe3-4687-8879-523389ddab4c" providerId="ADAL" clId="{F7C52161-5F78-46EA-8D25-E10143FCF06D}" dt="2023-01-10T02:39:28.795" v="695" actId="478"/>
          <ac:spMkLst>
            <pc:docMk/>
            <pc:sldMk cId="2512061106" sldId="356"/>
            <ac:spMk id="16" creationId="{C5E8EDE0-E62F-EE1A-5D43-3BC053680E4F}"/>
          </ac:spMkLst>
        </pc:spChg>
        <pc:spChg chg="add mod">
          <ac:chgData name="이승훈" userId="1a0dadcb-cfe3-4687-8879-523389ddab4c" providerId="ADAL" clId="{F7C52161-5F78-46EA-8D25-E10143FCF06D}" dt="2023-01-10T02:52:18.609" v="847" actId="1076"/>
          <ac:spMkLst>
            <pc:docMk/>
            <pc:sldMk cId="2512061106" sldId="356"/>
            <ac:spMk id="17" creationId="{EE4AAE45-0037-F2BA-1593-F6201EF4A689}"/>
          </ac:spMkLst>
        </pc:spChg>
        <pc:spChg chg="mod">
          <ac:chgData name="이승훈" userId="1a0dadcb-cfe3-4687-8879-523389ddab4c" providerId="ADAL" clId="{F7C52161-5F78-46EA-8D25-E10143FCF06D}" dt="2023-01-10T02:54:07.156" v="897" actId="20577"/>
          <ac:spMkLst>
            <pc:docMk/>
            <pc:sldMk cId="2512061106" sldId="356"/>
            <ac:spMk id="1296" creationId="{00000000-0000-0000-0000-000000000000}"/>
          </ac:spMkLst>
        </pc:spChg>
        <pc:picChg chg="add mod">
          <ac:chgData name="이승훈" userId="1a0dadcb-cfe3-4687-8879-523389ddab4c" providerId="ADAL" clId="{F7C52161-5F78-46EA-8D25-E10143FCF06D}" dt="2023-01-10T02:57:36.604" v="975" actId="207"/>
          <ac:picMkLst>
            <pc:docMk/>
            <pc:sldMk cId="2512061106" sldId="356"/>
            <ac:picMk id="2" creationId="{803ED0C2-6CD7-3E9D-CF0E-373D1DF326AD}"/>
          </ac:picMkLst>
        </pc:picChg>
        <pc:picChg chg="add del mod">
          <ac:chgData name="이승훈" userId="1a0dadcb-cfe3-4687-8879-523389ddab4c" providerId="ADAL" clId="{F7C52161-5F78-46EA-8D25-E10143FCF06D}" dt="2023-01-10T02:42:14.310" v="709" actId="478"/>
          <ac:picMkLst>
            <pc:docMk/>
            <pc:sldMk cId="2512061106" sldId="356"/>
            <ac:picMk id="4" creationId="{046262D1-B512-6252-75C5-BB413B126A52}"/>
          </ac:picMkLst>
        </pc:picChg>
        <pc:picChg chg="del">
          <ac:chgData name="이승훈" userId="1a0dadcb-cfe3-4687-8879-523389ddab4c" providerId="ADAL" clId="{F7C52161-5F78-46EA-8D25-E10143FCF06D}" dt="2023-01-10T02:39:28.795" v="695" actId="478"/>
          <ac:picMkLst>
            <pc:docMk/>
            <pc:sldMk cId="2512061106" sldId="356"/>
            <ac:picMk id="11" creationId="{ACD17B0B-F429-6669-2266-D466D66973B8}"/>
          </ac:picMkLst>
        </pc:picChg>
        <pc:picChg chg="del">
          <ac:chgData name="이승훈" userId="1a0dadcb-cfe3-4687-8879-523389ddab4c" providerId="ADAL" clId="{F7C52161-5F78-46EA-8D25-E10143FCF06D}" dt="2023-01-10T02:39:28.795" v="695" actId="478"/>
          <ac:picMkLst>
            <pc:docMk/>
            <pc:sldMk cId="2512061106" sldId="356"/>
            <ac:picMk id="13" creationId="{47CC4A54-EA1B-8EEE-42C2-71E382790399}"/>
          </ac:picMkLst>
        </pc:picChg>
        <pc:picChg chg="del">
          <ac:chgData name="이승훈" userId="1a0dadcb-cfe3-4687-8879-523389ddab4c" providerId="ADAL" clId="{F7C52161-5F78-46EA-8D25-E10143FCF06D}" dt="2023-01-10T02:39:28.795" v="695" actId="478"/>
          <ac:picMkLst>
            <pc:docMk/>
            <pc:sldMk cId="2512061106" sldId="356"/>
            <ac:picMk id="15" creationId="{5284B284-9338-AB31-5709-0015048538D2}"/>
          </ac:picMkLst>
        </pc:picChg>
        <pc:picChg chg="del">
          <ac:chgData name="이승훈" userId="1a0dadcb-cfe3-4687-8879-523389ddab4c" providerId="ADAL" clId="{F7C52161-5F78-46EA-8D25-E10143FCF06D}" dt="2023-01-10T02:39:28.795" v="695" actId="478"/>
          <ac:picMkLst>
            <pc:docMk/>
            <pc:sldMk cId="2512061106" sldId="356"/>
            <ac:picMk id="18" creationId="{8E41CC16-0440-FEFB-A2D8-41FB27EE9067}"/>
          </ac:picMkLst>
        </pc:picChg>
      </pc:sldChg>
      <pc:sldChg chg="add del setBg">
        <pc:chgData name="이승훈" userId="1a0dadcb-cfe3-4687-8879-523389ddab4c" providerId="ADAL" clId="{F7C52161-5F78-46EA-8D25-E10143FCF06D}" dt="2023-01-10T01:47:47.780" v="45" actId="47"/>
        <pc:sldMkLst>
          <pc:docMk/>
          <pc:sldMk cId="3526008939" sldId="356"/>
        </pc:sldMkLst>
      </pc:sldChg>
      <pc:sldChg chg="add del setBg">
        <pc:chgData name="이승훈" userId="1a0dadcb-cfe3-4687-8879-523389ddab4c" providerId="ADAL" clId="{F7C52161-5F78-46EA-8D25-E10143FCF06D}" dt="2023-01-10T01:45:23.564" v="14" actId="47"/>
        <pc:sldMkLst>
          <pc:docMk/>
          <pc:sldMk cId="4021405253" sldId="356"/>
        </pc:sldMkLst>
      </pc:sldChg>
      <pc:sldChg chg="addSp delSp modSp add mod setBg delAnim">
        <pc:chgData name="이승훈" userId="1a0dadcb-cfe3-4687-8879-523389ddab4c" providerId="ADAL" clId="{F7C52161-5F78-46EA-8D25-E10143FCF06D}" dt="2023-01-10T03:01:24.513" v="1030"/>
        <pc:sldMkLst>
          <pc:docMk/>
          <pc:sldMk cId="1024171270" sldId="357"/>
        </pc:sldMkLst>
        <pc:spChg chg="add del mod">
          <ac:chgData name="이승훈" userId="1a0dadcb-cfe3-4687-8879-523389ddab4c" providerId="ADAL" clId="{F7C52161-5F78-46EA-8D25-E10143FCF06D}" dt="2023-01-10T02:59:39.446" v="979" actId="478"/>
          <ac:spMkLst>
            <pc:docMk/>
            <pc:sldMk cId="1024171270" sldId="357"/>
            <ac:spMk id="3" creationId="{01F72A79-1480-B331-D214-47448E6056BB}"/>
          </ac:spMkLst>
        </pc:spChg>
        <pc:spChg chg="del">
          <ac:chgData name="이승훈" userId="1a0dadcb-cfe3-4687-8879-523389ddab4c" providerId="ADAL" clId="{F7C52161-5F78-46EA-8D25-E10143FCF06D}" dt="2023-01-10T02:57:13.373" v="974" actId="478"/>
          <ac:spMkLst>
            <pc:docMk/>
            <pc:sldMk cId="1024171270" sldId="357"/>
            <ac:spMk id="5" creationId="{AC1407CA-AEB0-45E5-6AFB-788EF15A35C5}"/>
          </ac:spMkLst>
        </pc:spChg>
        <pc:spChg chg="del">
          <ac:chgData name="이승훈" userId="1a0dadcb-cfe3-4687-8879-523389ddab4c" providerId="ADAL" clId="{F7C52161-5F78-46EA-8D25-E10143FCF06D}" dt="2023-01-10T02:57:13.373" v="974" actId="478"/>
          <ac:spMkLst>
            <pc:docMk/>
            <pc:sldMk cId="1024171270" sldId="357"/>
            <ac:spMk id="6" creationId="{8FCEA3E0-B2F9-6CA5-BB20-DD40B7FE9F2C}"/>
          </ac:spMkLst>
        </pc:spChg>
        <pc:spChg chg="del">
          <ac:chgData name="이승훈" userId="1a0dadcb-cfe3-4687-8879-523389ddab4c" providerId="ADAL" clId="{F7C52161-5F78-46EA-8D25-E10143FCF06D}" dt="2023-01-10T02:57:13.373" v="974" actId="478"/>
          <ac:spMkLst>
            <pc:docMk/>
            <pc:sldMk cId="1024171270" sldId="357"/>
            <ac:spMk id="7" creationId="{8E05B4CC-DB7C-4A40-7B4B-F1EC99EF5E8A}"/>
          </ac:spMkLst>
        </pc:spChg>
        <pc:spChg chg="del">
          <ac:chgData name="이승훈" userId="1a0dadcb-cfe3-4687-8879-523389ddab4c" providerId="ADAL" clId="{F7C52161-5F78-46EA-8D25-E10143FCF06D}" dt="2023-01-10T02:57:13.373" v="974" actId="478"/>
          <ac:spMkLst>
            <pc:docMk/>
            <pc:sldMk cId="1024171270" sldId="357"/>
            <ac:spMk id="8" creationId="{5EE1B9CE-F18A-E022-EF45-043AD40FD5E2}"/>
          </ac:spMkLst>
        </pc:spChg>
        <pc:spChg chg="add mod">
          <ac:chgData name="이승훈" userId="1a0dadcb-cfe3-4687-8879-523389ddab4c" providerId="ADAL" clId="{F7C52161-5F78-46EA-8D25-E10143FCF06D}" dt="2023-01-10T03:00:12.471" v="1020" actId="255"/>
          <ac:spMkLst>
            <pc:docMk/>
            <pc:sldMk cId="1024171270" sldId="357"/>
            <ac:spMk id="9" creationId="{A02E0B03-4F09-18F8-9D2D-20F49FBFAC10}"/>
          </ac:spMkLst>
        </pc:spChg>
        <pc:spChg chg="del">
          <ac:chgData name="이승훈" userId="1a0dadcb-cfe3-4687-8879-523389ddab4c" providerId="ADAL" clId="{F7C52161-5F78-46EA-8D25-E10143FCF06D}" dt="2023-01-10T02:57:13.373" v="974" actId="478"/>
          <ac:spMkLst>
            <pc:docMk/>
            <pc:sldMk cId="1024171270" sldId="357"/>
            <ac:spMk id="10" creationId="{3F88A49C-0ECC-7F02-2DCB-26DC13ABC013}"/>
          </ac:spMkLst>
        </pc:spChg>
        <pc:spChg chg="del">
          <ac:chgData name="이승훈" userId="1a0dadcb-cfe3-4687-8879-523389ddab4c" providerId="ADAL" clId="{F7C52161-5F78-46EA-8D25-E10143FCF06D}" dt="2023-01-10T02:57:13.373" v="974" actId="478"/>
          <ac:spMkLst>
            <pc:docMk/>
            <pc:sldMk cId="1024171270" sldId="357"/>
            <ac:spMk id="12" creationId="{3D444CDB-109E-98BE-1312-A72830A22797}"/>
          </ac:spMkLst>
        </pc:spChg>
        <pc:spChg chg="del">
          <ac:chgData name="이승훈" userId="1a0dadcb-cfe3-4687-8879-523389ddab4c" providerId="ADAL" clId="{F7C52161-5F78-46EA-8D25-E10143FCF06D}" dt="2023-01-10T02:57:13.373" v="974" actId="478"/>
          <ac:spMkLst>
            <pc:docMk/>
            <pc:sldMk cId="1024171270" sldId="357"/>
            <ac:spMk id="14" creationId="{A4445F89-6A8B-3B28-F6E0-2DD9B0F0BDD1}"/>
          </ac:spMkLst>
        </pc:spChg>
        <pc:spChg chg="del">
          <ac:chgData name="이승훈" userId="1a0dadcb-cfe3-4687-8879-523389ddab4c" providerId="ADAL" clId="{F7C52161-5F78-46EA-8D25-E10143FCF06D}" dt="2023-01-10T02:57:13.373" v="974" actId="478"/>
          <ac:spMkLst>
            <pc:docMk/>
            <pc:sldMk cId="1024171270" sldId="357"/>
            <ac:spMk id="17" creationId="{EE4AAE45-0037-F2BA-1593-F6201EF4A689}"/>
          </ac:spMkLst>
        </pc:spChg>
        <pc:spChg chg="mod">
          <ac:chgData name="이승훈" userId="1a0dadcb-cfe3-4687-8879-523389ddab4c" providerId="ADAL" clId="{F7C52161-5F78-46EA-8D25-E10143FCF06D}" dt="2023-01-10T02:53:53.783" v="889" actId="20577"/>
          <ac:spMkLst>
            <pc:docMk/>
            <pc:sldMk cId="1024171270" sldId="357"/>
            <ac:spMk id="1296" creationId="{00000000-0000-0000-0000-000000000000}"/>
          </ac:spMkLst>
        </pc:spChg>
        <pc:picChg chg="del">
          <ac:chgData name="이승훈" userId="1a0dadcb-cfe3-4687-8879-523389ddab4c" providerId="ADAL" clId="{F7C52161-5F78-46EA-8D25-E10143FCF06D}" dt="2023-01-10T02:57:13.373" v="974" actId="478"/>
          <ac:picMkLst>
            <pc:docMk/>
            <pc:sldMk cId="1024171270" sldId="357"/>
            <ac:picMk id="2" creationId="{803ED0C2-6CD7-3E9D-CF0E-373D1DF326AD}"/>
          </ac:picMkLst>
        </pc:picChg>
      </pc:sldChg>
      <pc:sldChg chg="add del setBg">
        <pc:chgData name="이승훈" userId="1a0dadcb-cfe3-4687-8879-523389ddab4c" providerId="ADAL" clId="{F7C52161-5F78-46EA-8D25-E10143FCF06D}" dt="2023-01-10T03:00:54.769" v="1028" actId="47"/>
        <pc:sldMkLst>
          <pc:docMk/>
          <pc:sldMk cId="560663625" sldId="358"/>
        </pc:sldMkLst>
      </pc:sldChg>
      <pc:sldChg chg="add del setBg">
        <pc:chgData name="이승훈" userId="1a0dadcb-cfe3-4687-8879-523389ddab4c" providerId="ADAL" clId="{F7C52161-5F78-46EA-8D25-E10143FCF06D}" dt="2023-01-10T03:00:48.437" v="1026" actId="47"/>
        <pc:sldMkLst>
          <pc:docMk/>
          <pc:sldMk cId="637031694" sldId="358"/>
        </pc:sldMkLst>
      </pc:sldChg>
      <pc:sldChg chg="addSp delSp modSp add mod setBg">
        <pc:chgData name="이승훈" userId="1a0dadcb-cfe3-4687-8879-523389ddab4c" providerId="ADAL" clId="{F7C52161-5F78-46EA-8D25-E10143FCF06D}" dt="2023-01-10T06:48:59.898" v="3167" actId="1076"/>
        <pc:sldMkLst>
          <pc:docMk/>
          <pc:sldMk cId="650457806" sldId="358"/>
        </pc:sldMkLst>
        <pc:spChg chg="del">
          <ac:chgData name="이승훈" userId="1a0dadcb-cfe3-4687-8879-523389ddab4c" providerId="ADAL" clId="{F7C52161-5F78-46EA-8D25-E10143FCF06D}" dt="2023-01-10T04:42:04.092" v="1166" actId="478"/>
          <ac:spMkLst>
            <pc:docMk/>
            <pc:sldMk cId="650457806" sldId="358"/>
            <ac:spMk id="3" creationId="{8EE2745E-3BB1-7329-82D6-21751A5A3C4F}"/>
          </ac:spMkLst>
        </pc:spChg>
        <pc:spChg chg="del">
          <ac:chgData name="이승훈" userId="1a0dadcb-cfe3-4687-8879-523389ddab4c" providerId="ADAL" clId="{F7C52161-5F78-46EA-8D25-E10143FCF06D}" dt="2023-01-10T04:42:04.092" v="1166" actId="478"/>
          <ac:spMkLst>
            <pc:docMk/>
            <pc:sldMk cId="650457806" sldId="358"/>
            <ac:spMk id="5" creationId="{7F4E12E8-AE03-F59E-9694-6E1893010FF8}"/>
          </ac:spMkLst>
        </pc:spChg>
        <pc:spChg chg="add del">
          <ac:chgData name="이승훈" userId="1a0dadcb-cfe3-4687-8879-523389ddab4c" providerId="ADAL" clId="{F7C52161-5F78-46EA-8D25-E10143FCF06D}" dt="2023-01-10T04:42:29.614" v="1169" actId="478"/>
          <ac:spMkLst>
            <pc:docMk/>
            <pc:sldMk cId="650457806" sldId="358"/>
            <ac:spMk id="6" creationId="{3969E30F-F7DA-DACC-8560-7C334E59A8B7}"/>
          </ac:spMkLst>
        </pc:spChg>
        <pc:spChg chg="del">
          <ac:chgData name="이승훈" userId="1a0dadcb-cfe3-4687-8879-523389ddab4c" providerId="ADAL" clId="{F7C52161-5F78-46EA-8D25-E10143FCF06D}" dt="2023-01-10T04:42:04.092" v="1166" actId="478"/>
          <ac:spMkLst>
            <pc:docMk/>
            <pc:sldMk cId="650457806" sldId="358"/>
            <ac:spMk id="7" creationId="{1F64DDFE-8FD6-2F89-F7BE-9FC2C976D412}"/>
          </ac:spMkLst>
        </pc:spChg>
        <pc:spChg chg="del">
          <ac:chgData name="이승훈" userId="1a0dadcb-cfe3-4687-8879-523389ddab4c" providerId="ADAL" clId="{F7C52161-5F78-46EA-8D25-E10143FCF06D}" dt="2023-01-10T04:42:04.092" v="1166" actId="478"/>
          <ac:spMkLst>
            <pc:docMk/>
            <pc:sldMk cId="650457806" sldId="358"/>
            <ac:spMk id="9" creationId="{6CB74D4A-F9DC-A6EF-1DE5-89833E200CC0}"/>
          </ac:spMkLst>
        </pc:spChg>
        <pc:spChg chg="del">
          <ac:chgData name="이승훈" userId="1a0dadcb-cfe3-4687-8879-523389ddab4c" providerId="ADAL" clId="{F7C52161-5F78-46EA-8D25-E10143FCF06D}" dt="2023-01-10T04:42:04.092" v="1166" actId="478"/>
          <ac:spMkLst>
            <pc:docMk/>
            <pc:sldMk cId="650457806" sldId="358"/>
            <ac:spMk id="11" creationId="{857D19A1-36F8-230D-1D0B-724CF507C80B}"/>
          </ac:spMkLst>
        </pc:spChg>
        <pc:spChg chg="del">
          <ac:chgData name="이승훈" userId="1a0dadcb-cfe3-4687-8879-523389ddab4c" providerId="ADAL" clId="{F7C52161-5F78-46EA-8D25-E10143FCF06D}" dt="2023-01-10T04:42:04.092" v="1166" actId="478"/>
          <ac:spMkLst>
            <pc:docMk/>
            <pc:sldMk cId="650457806" sldId="358"/>
            <ac:spMk id="13" creationId="{C3867B32-2A1F-CC2E-2F25-ED0CCCC31BDB}"/>
          </ac:spMkLst>
        </pc:spChg>
        <pc:spChg chg="add del mod">
          <ac:chgData name="이승훈" userId="1a0dadcb-cfe3-4687-8879-523389ddab4c" providerId="ADAL" clId="{F7C52161-5F78-46EA-8D25-E10143FCF06D}" dt="2023-01-10T06:46:05.647" v="3092" actId="478"/>
          <ac:spMkLst>
            <pc:docMk/>
            <pc:sldMk cId="650457806" sldId="358"/>
            <ac:spMk id="32" creationId="{5964F869-20C7-892E-4B45-827C6FD067A3}"/>
          </ac:spMkLst>
        </pc:spChg>
        <pc:spChg chg="add mod">
          <ac:chgData name="이승훈" userId="1a0dadcb-cfe3-4687-8879-523389ddab4c" providerId="ADAL" clId="{F7C52161-5F78-46EA-8D25-E10143FCF06D}" dt="2023-01-10T06:48:08.806" v="3150" actId="1076"/>
          <ac:spMkLst>
            <pc:docMk/>
            <pc:sldMk cId="650457806" sldId="358"/>
            <ac:spMk id="33" creationId="{77832049-CC07-E328-0E4C-0D2026A5890E}"/>
          </ac:spMkLst>
        </pc:spChg>
        <pc:spChg chg="add del mod">
          <ac:chgData name="이승훈" userId="1a0dadcb-cfe3-4687-8879-523389ddab4c" providerId="ADAL" clId="{F7C52161-5F78-46EA-8D25-E10143FCF06D}" dt="2023-01-10T06:48:17.912" v="3151" actId="478"/>
          <ac:spMkLst>
            <pc:docMk/>
            <pc:sldMk cId="650457806" sldId="358"/>
            <ac:spMk id="34" creationId="{450EE5B6-7B4B-A8A3-4F2D-2CD61F706481}"/>
          </ac:spMkLst>
        </pc:spChg>
        <pc:spChg chg="add del mod">
          <ac:chgData name="이승훈" userId="1a0dadcb-cfe3-4687-8879-523389ddab4c" providerId="ADAL" clId="{F7C52161-5F78-46EA-8D25-E10143FCF06D}" dt="2023-01-10T06:46:58.115" v="3109" actId="478"/>
          <ac:spMkLst>
            <pc:docMk/>
            <pc:sldMk cId="650457806" sldId="358"/>
            <ac:spMk id="37" creationId="{D859B2A3-F0BB-D2E8-CCC8-D3D2CB36CD3C}"/>
          </ac:spMkLst>
        </pc:spChg>
        <pc:spChg chg="add del mod">
          <ac:chgData name="이승훈" userId="1a0dadcb-cfe3-4687-8879-523389ddab4c" providerId="ADAL" clId="{F7C52161-5F78-46EA-8D25-E10143FCF06D}" dt="2023-01-10T06:45:54.571" v="3088" actId="478"/>
          <ac:spMkLst>
            <pc:docMk/>
            <pc:sldMk cId="650457806" sldId="358"/>
            <ac:spMk id="43" creationId="{36985B01-D78C-8269-59E3-2A957A67DA22}"/>
          </ac:spMkLst>
        </pc:spChg>
        <pc:spChg chg="add mod">
          <ac:chgData name="이승훈" userId="1a0dadcb-cfe3-4687-8879-523389ddab4c" providerId="ADAL" clId="{F7C52161-5F78-46EA-8D25-E10143FCF06D}" dt="2023-01-10T06:47:54.410" v="3140" actId="1076"/>
          <ac:spMkLst>
            <pc:docMk/>
            <pc:sldMk cId="650457806" sldId="358"/>
            <ac:spMk id="45" creationId="{51664AFB-354D-D229-9386-9B41CB7B9E2D}"/>
          </ac:spMkLst>
        </pc:spChg>
        <pc:spChg chg="add mod">
          <ac:chgData name="이승훈" userId="1a0dadcb-cfe3-4687-8879-523389ddab4c" providerId="ADAL" clId="{F7C52161-5F78-46EA-8D25-E10143FCF06D}" dt="2023-01-10T06:48:59.898" v="3167" actId="1076"/>
          <ac:spMkLst>
            <pc:docMk/>
            <pc:sldMk cId="650457806" sldId="358"/>
            <ac:spMk id="47" creationId="{F8449835-A18B-A190-A97E-F6A98FB51731}"/>
          </ac:spMkLst>
        </pc:spChg>
        <pc:picChg chg="add del mod">
          <ac:chgData name="이승훈" userId="1a0dadcb-cfe3-4687-8879-523389ddab4c" providerId="ADAL" clId="{F7C52161-5F78-46EA-8D25-E10143FCF06D}" dt="2023-01-10T06:31:05.194" v="2920" actId="478"/>
          <ac:picMkLst>
            <pc:docMk/>
            <pc:sldMk cId="650457806" sldId="358"/>
            <ac:picMk id="4" creationId="{C26133A5-AD51-B02A-EB16-832A4EE33B0B}"/>
          </ac:picMkLst>
        </pc:picChg>
        <pc:picChg chg="add mod">
          <ac:chgData name="이승훈" userId="1a0dadcb-cfe3-4687-8879-523389ddab4c" providerId="ADAL" clId="{F7C52161-5F78-46EA-8D25-E10143FCF06D}" dt="2023-01-10T06:47:54.410" v="3140" actId="1076"/>
          <ac:picMkLst>
            <pc:docMk/>
            <pc:sldMk cId="650457806" sldId="358"/>
            <ac:picMk id="24" creationId="{9EFFDAEE-55D3-0C01-0D48-04DB0B0248B2}"/>
          </ac:picMkLst>
        </pc:picChg>
        <pc:picChg chg="add mod">
          <ac:chgData name="이승훈" userId="1a0dadcb-cfe3-4687-8879-523389ddab4c" providerId="ADAL" clId="{F7C52161-5F78-46EA-8D25-E10143FCF06D}" dt="2023-01-10T06:47:12.113" v="3113" actId="1076"/>
          <ac:picMkLst>
            <pc:docMk/>
            <pc:sldMk cId="650457806" sldId="358"/>
            <ac:picMk id="26" creationId="{4105939B-7995-1E58-9689-3E6363AE5625}"/>
          </ac:picMkLst>
        </pc:picChg>
        <pc:picChg chg="add del mod">
          <ac:chgData name="이승훈" userId="1a0dadcb-cfe3-4687-8879-523389ddab4c" providerId="ADAL" clId="{F7C52161-5F78-46EA-8D25-E10143FCF06D}" dt="2023-01-10T06:32:29.974" v="2935" actId="478"/>
          <ac:picMkLst>
            <pc:docMk/>
            <pc:sldMk cId="650457806" sldId="358"/>
            <ac:picMk id="27" creationId="{16799634-E246-9588-8895-08B5492794C4}"/>
          </ac:picMkLst>
        </pc:picChg>
        <pc:picChg chg="add del mod">
          <ac:chgData name="이승훈" userId="1a0dadcb-cfe3-4687-8879-523389ddab4c" providerId="ADAL" clId="{F7C52161-5F78-46EA-8D25-E10143FCF06D}" dt="2023-01-10T06:45:50.196" v="3087" actId="478"/>
          <ac:picMkLst>
            <pc:docMk/>
            <pc:sldMk cId="650457806" sldId="358"/>
            <ac:picMk id="28" creationId="{5B99935D-6DD4-6A74-F3EB-9F745F4BB80E}"/>
          </ac:picMkLst>
        </pc:picChg>
        <pc:picChg chg="add mod">
          <ac:chgData name="이승훈" userId="1a0dadcb-cfe3-4687-8879-523389ddab4c" providerId="ADAL" clId="{F7C52161-5F78-46EA-8D25-E10143FCF06D}" dt="2023-01-10T06:46:10.910" v="3094" actId="1076"/>
          <ac:picMkLst>
            <pc:docMk/>
            <pc:sldMk cId="650457806" sldId="358"/>
            <ac:picMk id="30" creationId="{1F5A5B41-2D87-421A-7EE4-5889AAC46EDE}"/>
          </ac:picMkLst>
        </pc:picChg>
        <pc:picChg chg="add del mod">
          <ac:chgData name="이승훈" userId="1a0dadcb-cfe3-4687-8879-523389ddab4c" providerId="ADAL" clId="{F7C52161-5F78-46EA-8D25-E10143FCF06D}" dt="2023-01-10T06:46:00.146" v="3089" actId="478"/>
          <ac:picMkLst>
            <pc:docMk/>
            <pc:sldMk cId="650457806" sldId="358"/>
            <ac:picMk id="31" creationId="{B43D5E5C-A113-9201-9EDD-404C28637C11}"/>
          </ac:picMkLst>
        </pc:picChg>
        <pc:picChg chg="add mod">
          <ac:chgData name="이승훈" userId="1a0dadcb-cfe3-4687-8879-523389ddab4c" providerId="ADAL" clId="{F7C52161-5F78-46EA-8D25-E10143FCF06D}" dt="2023-01-10T06:46:59.732" v="3110" actId="1076"/>
          <ac:picMkLst>
            <pc:docMk/>
            <pc:sldMk cId="650457806" sldId="358"/>
            <ac:picMk id="36" creationId="{CC79831B-E58C-621E-9C55-6B8939900010}"/>
          </ac:picMkLst>
        </pc:picChg>
        <pc:picChg chg="add del mod">
          <ac:chgData name="이승훈" userId="1a0dadcb-cfe3-4687-8879-523389ddab4c" providerId="ADAL" clId="{F7C52161-5F78-46EA-8D25-E10143FCF06D}" dt="2023-01-10T06:48:17.912" v="3151" actId="478"/>
          <ac:picMkLst>
            <pc:docMk/>
            <pc:sldMk cId="650457806" sldId="358"/>
            <ac:picMk id="39" creationId="{80E5FA2A-D74B-B31F-786F-4EB0C02BE513}"/>
          </ac:picMkLst>
        </pc:picChg>
        <pc:picChg chg="add del mod">
          <ac:chgData name="이승훈" userId="1a0dadcb-cfe3-4687-8879-523389ddab4c" providerId="ADAL" clId="{F7C52161-5F78-46EA-8D25-E10143FCF06D}" dt="2023-01-10T06:36:13.236" v="2978" actId="478"/>
          <ac:picMkLst>
            <pc:docMk/>
            <pc:sldMk cId="650457806" sldId="358"/>
            <ac:picMk id="40" creationId="{B9A59EAA-91A0-EBE8-A624-3A2A56F25C9F}"/>
          </ac:picMkLst>
        </pc:picChg>
        <pc:picChg chg="add del mod">
          <ac:chgData name="이승훈" userId="1a0dadcb-cfe3-4687-8879-523389ddab4c" providerId="ADAL" clId="{F7C52161-5F78-46EA-8D25-E10143FCF06D}" dt="2023-01-10T06:48:17.912" v="3151" actId="478"/>
          <ac:picMkLst>
            <pc:docMk/>
            <pc:sldMk cId="650457806" sldId="358"/>
            <ac:picMk id="44" creationId="{A458418C-6DC8-2948-AE50-BAFED789F3FE}"/>
          </ac:picMkLst>
        </pc:picChg>
        <pc:picChg chg="add mod">
          <ac:chgData name="이승훈" userId="1a0dadcb-cfe3-4687-8879-523389ddab4c" providerId="ADAL" clId="{F7C52161-5F78-46EA-8D25-E10143FCF06D}" dt="2023-01-10T06:47:47.032" v="3139" actId="1076"/>
          <ac:picMkLst>
            <pc:docMk/>
            <pc:sldMk cId="650457806" sldId="358"/>
            <ac:picMk id="46" creationId="{0B3AC0EA-9540-5661-303E-A4A487EEAD51}"/>
          </ac:picMkLst>
        </pc:picChg>
        <pc:picChg chg="del">
          <ac:chgData name="이승훈" userId="1a0dadcb-cfe3-4687-8879-523389ddab4c" providerId="ADAL" clId="{F7C52161-5F78-46EA-8D25-E10143FCF06D}" dt="2023-01-10T03:25:05.499" v="1136" actId="478"/>
          <ac:picMkLst>
            <pc:docMk/>
            <pc:sldMk cId="650457806" sldId="358"/>
            <ac:picMk id="1026" creationId="{7BFF6920-6466-BC61-DC83-C2777BC5766B}"/>
          </ac:picMkLst>
        </pc:picChg>
        <pc:cxnChg chg="add del mod">
          <ac:chgData name="이승훈" userId="1a0dadcb-cfe3-4687-8879-523389ddab4c" providerId="ADAL" clId="{F7C52161-5F78-46EA-8D25-E10143FCF06D}" dt="2023-01-10T04:43:11.814" v="1194" actId="478"/>
          <ac:cxnSpMkLst>
            <pc:docMk/>
            <pc:sldMk cId="650457806" sldId="358"/>
            <ac:cxnSpMk id="10" creationId="{88D57860-9844-9868-96D2-826A440E1C86}"/>
          </ac:cxnSpMkLst>
        </pc:cxnChg>
        <pc:cxnChg chg="add del">
          <ac:chgData name="이승훈" userId="1a0dadcb-cfe3-4687-8879-523389ddab4c" providerId="ADAL" clId="{F7C52161-5F78-46EA-8D25-E10143FCF06D}" dt="2023-01-10T04:44:05.387" v="1196" actId="478"/>
          <ac:cxnSpMkLst>
            <pc:docMk/>
            <pc:sldMk cId="650457806" sldId="358"/>
            <ac:cxnSpMk id="17" creationId="{9A0D2FEA-4451-D31A-03D9-FD0D8827539F}"/>
          </ac:cxnSpMkLst>
        </pc:cxnChg>
        <pc:cxnChg chg="add del mod">
          <ac:chgData name="이승훈" userId="1a0dadcb-cfe3-4687-8879-523389ddab4c" providerId="ADAL" clId="{F7C52161-5F78-46EA-8D25-E10143FCF06D}" dt="2023-01-10T04:44:29.837" v="1202" actId="478"/>
          <ac:cxnSpMkLst>
            <pc:docMk/>
            <pc:sldMk cId="650457806" sldId="358"/>
            <ac:cxnSpMk id="19" creationId="{75AC9E26-6661-BF27-0EC1-F5050F310025}"/>
          </ac:cxnSpMkLst>
        </pc:cxnChg>
        <pc:cxnChg chg="add del">
          <ac:chgData name="이승훈" userId="1a0dadcb-cfe3-4687-8879-523389ddab4c" providerId="ADAL" clId="{F7C52161-5F78-46EA-8D25-E10143FCF06D}" dt="2023-01-10T06:36:30.922" v="2980" actId="478"/>
          <ac:cxnSpMkLst>
            <pc:docMk/>
            <pc:sldMk cId="650457806" sldId="358"/>
            <ac:cxnSpMk id="42" creationId="{9599B23C-D79C-3DCD-014E-15B57EA35950}"/>
          </ac:cxnSpMkLst>
        </pc:cxnChg>
      </pc:sldChg>
      <pc:sldChg chg="add del setBg">
        <pc:chgData name="이승훈" userId="1a0dadcb-cfe3-4687-8879-523389ddab4c" providerId="ADAL" clId="{F7C52161-5F78-46EA-8D25-E10143FCF06D}" dt="2023-01-10T03:00:43.197" v="1024" actId="47"/>
        <pc:sldMkLst>
          <pc:docMk/>
          <pc:sldMk cId="2718898026" sldId="358"/>
        </pc:sldMkLst>
      </pc:sldChg>
      <pc:sldChg chg="new del">
        <pc:chgData name="이승훈" userId="1a0dadcb-cfe3-4687-8879-523389ddab4c" providerId="ADAL" clId="{F7C52161-5F78-46EA-8D25-E10143FCF06D}" dt="2023-01-10T06:28:31.755" v="2884" actId="47"/>
        <pc:sldMkLst>
          <pc:docMk/>
          <pc:sldMk cId="3247564750" sldId="359"/>
        </pc:sldMkLst>
      </pc:sldChg>
      <pc:sldChg chg="addSp delSp modSp add mod setBg delAnim">
        <pc:chgData name="이승훈" userId="1a0dadcb-cfe3-4687-8879-523389ddab4c" providerId="ADAL" clId="{F7C52161-5F78-46EA-8D25-E10143FCF06D}" dt="2023-01-10T06:30:22.675" v="2919" actId="207"/>
        <pc:sldMkLst>
          <pc:docMk/>
          <pc:sldMk cId="3446611322" sldId="360"/>
        </pc:sldMkLst>
        <pc:spChg chg="del">
          <ac:chgData name="이승훈" userId="1a0dadcb-cfe3-4687-8879-523389ddab4c" providerId="ADAL" clId="{F7C52161-5F78-46EA-8D25-E10143FCF06D}" dt="2023-01-10T06:28:42.797" v="2887" actId="478"/>
          <ac:spMkLst>
            <pc:docMk/>
            <pc:sldMk cId="3446611322" sldId="360"/>
            <ac:spMk id="3" creationId="{79EE0B96-213E-30FE-4E51-2F81AEF0EC53}"/>
          </ac:spMkLst>
        </pc:spChg>
        <pc:spChg chg="add del mod">
          <ac:chgData name="이승훈" userId="1a0dadcb-cfe3-4687-8879-523389ddab4c" providerId="ADAL" clId="{F7C52161-5F78-46EA-8D25-E10143FCF06D}" dt="2023-01-10T06:28:42.797" v="2887" actId="478"/>
          <ac:spMkLst>
            <pc:docMk/>
            <pc:sldMk cId="3446611322" sldId="360"/>
            <ac:spMk id="4" creationId="{3865760D-0AED-1C91-F8EE-317D51F27070}"/>
          </ac:spMkLst>
        </pc:spChg>
        <pc:spChg chg="mod">
          <ac:chgData name="이승훈" userId="1a0dadcb-cfe3-4687-8879-523389ddab4c" providerId="ADAL" clId="{F7C52161-5F78-46EA-8D25-E10143FCF06D}" dt="2023-01-10T06:28:50.346" v="2911" actId="20577"/>
          <ac:spMkLst>
            <pc:docMk/>
            <pc:sldMk cId="3446611322" sldId="360"/>
            <ac:spMk id="5" creationId="{066C6BDD-64D3-03C8-B764-871AF712D10A}"/>
          </ac:spMkLst>
        </pc:spChg>
        <pc:spChg chg="add del mod">
          <ac:chgData name="이승훈" userId="1a0dadcb-cfe3-4687-8879-523389ddab4c" providerId="ADAL" clId="{F7C52161-5F78-46EA-8D25-E10143FCF06D}" dt="2023-01-10T06:29:44.817" v="2914" actId="478"/>
          <ac:spMkLst>
            <pc:docMk/>
            <pc:sldMk cId="3446611322" sldId="360"/>
            <ac:spMk id="6" creationId="{343B92C1-207A-B70E-D82A-36A6CEF65E0F}"/>
          </ac:spMkLst>
        </pc:spChg>
        <pc:spChg chg="del">
          <ac:chgData name="이승훈" userId="1a0dadcb-cfe3-4687-8879-523389ddab4c" providerId="ADAL" clId="{F7C52161-5F78-46EA-8D25-E10143FCF06D}" dt="2023-01-10T06:28:37.870" v="2886" actId="478"/>
          <ac:spMkLst>
            <pc:docMk/>
            <pc:sldMk cId="3446611322" sldId="360"/>
            <ac:spMk id="7" creationId="{8F318148-A020-4E6A-F47A-2959229350F1}"/>
          </ac:spMkLst>
        </pc:spChg>
        <pc:picChg chg="del">
          <ac:chgData name="이승훈" userId="1a0dadcb-cfe3-4687-8879-523389ddab4c" providerId="ADAL" clId="{F7C52161-5F78-46EA-8D25-E10143FCF06D}" dt="2023-01-10T06:28:35.358" v="2885" actId="478"/>
          <ac:picMkLst>
            <pc:docMk/>
            <pc:sldMk cId="3446611322" sldId="360"/>
            <ac:picMk id="9" creationId="{4CA86D50-1EF8-989B-9D38-A58A422FCA36}"/>
          </ac:picMkLst>
        </pc:picChg>
        <pc:picChg chg="add mod">
          <ac:chgData name="이승훈" userId="1a0dadcb-cfe3-4687-8879-523389ddab4c" providerId="ADAL" clId="{F7C52161-5F78-46EA-8D25-E10143FCF06D}" dt="2023-01-10T06:30:22.675" v="2919" actId="207"/>
          <ac:picMkLst>
            <pc:docMk/>
            <pc:sldMk cId="3446611322" sldId="360"/>
            <ac:picMk id="10" creationId="{B1D4C6BC-7002-575B-AF4A-476515F06CB1}"/>
          </ac:picMkLst>
        </pc:picChg>
        <pc:picChg chg="del">
          <ac:chgData name="이승훈" userId="1a0dadcb-cfe3-4687-8879-523389ddab4c" providerId="ADAL" clId="{F7C52161-5F78-46EA-8D25-E10143FCF06D}" dt="2023-01-10T06:28:35.358" v="2885" actId="478"/>
          <ac:picMkLst>
            <pc:docMk/>
            <pc:sldMk cId="3446611322" sldId="360"/>
            <ac:picMk id="11" creationId="{E9C06D7B-E598-5742-7910-9A29E37B8326}"/>
          </ac:picMkLst>
        </pc:picChg>
      </pc:sldChg>
      <pc:sldChg chg="addSp delSp modSp add mod setBg">
        <pc:chgData name="이승훈" userId="1a0dadcb-cfe3-4687-8879-523389ddab4c" providerId="ADAL" clId="{F7C52161-5F78-46EA-8D25-E10143FCF06D}" dt="2023-01-10T06:53:12.058" v="3279" actId="1076"/>
        <pc:sldMkLst>
          <pc:docMk/>
          <pc:sldMk cId="4071083667" sldId="361"/>
        </pc:sldMkLst>
        <pc:spChg chg="add mod">
          <ac:chgData name="이승훈" userId="1a0dadcb-cfe3-4687-8879-523389ddab4c" providerId="ADAL" clId="{F7C52161-5F78-46EA-8D25-E10143FCF06D}" dt="2023-01-10T06:44:57.696" v="3059" actId="1076"/>
          <ac:spMkLst>
            <pc:docMk/>
            <pc:sldMk cId="4071083667" sldId="361"/>
            <ac:spMk id="2" creationId="{6B683FA2-8DAF-E0AF-3BC1-A5BAF14FACF6}"/>
          </ac:spMkLst>
        </pc:spChg>
        <pc:spChg chg="add mod">
          <ac:chgData name="이승훈" userId="1a0dadcb-cfe3-4687-8879-523389ddab4c" providerId="ADAL" clId="{F7C52161-5F78-46EA-8D25-E10143FCF06D}" dt="2023-01-10T06:44:57.696" v="3059" actId="1076"/>
          <ac:spMkLst>
            <pc:docMk/>
            <pc:sldMk cId="4071083667" sldId="361"/>
            <ac:spMk id="6" creationId="{BC60D2F1-A183-1606-62AE-328DA9495DEC}"/>
          </ac:spMkLst>
        </pc:spChg>
        <pc:spChg chg="add mod">
          <ac:chgData name="이승훈" userId="1a0dadcb-cfe3-4687-8879-523389ddab4c" providerId="ADAL" clId="{F7C52161-5F78-46EA-8D25-E10143FCF06D}" dt="2023-01-10T06:45:45.817" v="3086" actId="1076"/>
          <ac:spMkLst>
            <pc:docMk/>
            <pc:sldMk cId="4071083667" sldId="361"/>
            <ac:spMk id="7" creationId="{59F52AC8-B537-F755-A453-79B49A6FD3DC}"/>
          </ac:spMkLst>
        </pc:spChg>
        <pc:spChg chg="add mod">
          <ac:chgData name="이승훈" userId="1a0dadcb-cfe3-4687-8879-523389ddab4c" providerId="ADAL" clId="{F7C52161-5F78-46EA-8D25-E10143FCF06D}" dt="2023-01-10T06:49:51.166" v="3179" actId="1076"/>
          <ac:spMkLst>
            <pc:docMk/>
            <pc:sldMk cId="4071083667" sldId="361"/>
            <ac:spMk id="10" creationId="{13F19538-927A-1862-53C8-AE01A654CE13}"/>
          </ac:spMkLst>
        </pc:spChg>
        <pc:spChg chg="add mod">
          <ac:chgData name="이승훈" userId="1a0dadcb-cfe3-4687-8879-523389ddab4c" providerId="ADAL" clId="{F7C52161-5F78-46EA-8D25-E10143FCF06D}" dt="2023-01-10T06:49:46.550" v="3178" actId="1076"/>
          <ac:spMkLst>
            <pc:docMk/>
            <pc:sldMk cId="4071083667" sldId="361"/>
            <ac:spMk id="11" creationId="{86D5E06A-C818-9A5D-6E3E-B10F89C3B10D}"/>
          </ac:spMkLst>
        </pc:spChg>
        <pc:spChg chg="add mod">
          <ac:chgData name="이승훈" userId="1a0dadcb-cfe3-4687-8879-523389ddab4c" providerId="ADAL" clId="{F7C52161-5F78-46EA-8D25-E10143FCF06D}" dt="2023-01-10T06:53:12.058" v="3279" actId="1076"/>
          <ac:spMkLst>
            <pc:docMk/>
            <pc:sldMk cId="4071083667" sldId="361"/>
            <ac:spMk id="12" creationId="{3C70E7CF-7102-4B91-2FD7-895C3B184009}"/>
          </ac:spMkLst>
        </pc:spChg>
        <pc:spChg chg="add mod">
          <ac:chgData name="이승훈" userId="1a0dadcb-cfe3-4687-8879-523389ddab4c" providerId="ADAL" clId="{F7C52161-5F78-46EA-8D25-E10143FCF06D}" dt="2023-01-10T06:53:09.730" v="3278" actId="1076"/>
          <ac:spMkLst>
            <pc:docMk/>
            <pc:sldMk cId="4071083667" sldId="361"/>
            <ac:spMk id="13" creationId="{FE006BF0-5252-AD40-0BE0-389979818F4F}"/>
          </ac:spMkLst>
        </pc:spChg>
        <pc:spChg chg="mod">
          <ac:chgData name="이승훈" userId="1a0dadcb-cfe3-4687-8879-523389ddab4c" providerId="ADAL" clId="{F7C52161-5F78-46EA-8D25-E10143FCF06D}" dt="2023-01-10T06:45:19.347" v="3065" actId="1076"/>
          <ac:spMkLst>
            <pc:docMk/>
            <pc:sldMk cId="4071083667" sldId="361"/>
            <ac:spMk id="32" creationId="{5964F869-20C7-892E-4B45-827C6FD067A3}"/>
          </ac:spMkLst>
        </pc:spChg>
        <pc:spChg chg="del">
          <ac:chgData name="이승훈" userId="1a0dadcb-cfe3-4687-8879-523389ddab4c" providerId="ADAL" clId="{F7C52161-5F78-46EA-8D25-E10143FCF06D}" dt="2023-01-10T06:43:03.378" v="3016" actId="478"/>
          <ac:spMkLst>
            <pc:docMk/>
            <pc:sldMk cId="4071083667" sldId="361"/>
            <ac:spMk id="33" creationId="{77832049-CC07-E328-0E4C-0D2026A5890E}"/>
          </ac:spMkLst>
        </pc:spChg>
        <pc:spChg chg="del mod">
          <ac:chgData name="이승훈" userId="1a0dadcb-cfe3-4687-8879-523389ddab4c" providerId="ADAL" clId="{F7C52161-5F78-46EA-8D25-E10143FCF06D}" dt="2023-01-10T06:44:53.307" v="3057" actId="478"/>
          <ac:spMkLst>
            <pc:docMk/>
            <pc:sldMk cId="4071083667" sldId="361"/>
            <ac:spMk id="34" creationId="{450EE5B6-7B4B-A8A3-4F2D-2CD61F706481}"/>
          </ac:spMkLst>
        </pc:spChg>
        <pc:spChg chg="del">
          <ac:chgData name="이승훈" userId="1a0dadcb-cfe3-4687-8879-523389ddab4c" providerId="ADAL" clId="{F7C52161-5F78-46EA-8D25-E10143FCF06D}" dt="2023-01-10T06:43:03.378" v="3016" actId="478"/>
          <ac:spMkLst>
            <pc:docMk/>
            <pc:sldMk cId="4071083667" sldId="361"/>
            <ac:spMk id="37" creationId="{D859B2A3-F0BB-D2E8-CCC8-D3D2CB36CD3C}"/>
          </ac:spMkLst>
        </pc:spChg>
        <pc:spChg chg="del">
          <ac:chgData name="이승훈" userId="1a0dadcb-cfe3-4687-8879-523389ddab4c" providerId="ADAL" clId="{F7C52161-5F78-46EA-8D25-E10143FCF06D}" dt="2023-01-10T06:43:03.378" v="3016" actId="478"/>
          <ac:spMkLst>
            <pc:docMk/>
            <pc:sldMk cId="4071083667" sldId="361"/>
            <ac:spMk id="43" creationId="{36985B01-D78C-8269-59E3-2A957A67DA22}"/>
          </ac:spMkLst>
        </pc:spChg>
        <pc:picChg chg="add mod">
          <ac:chgData name="이승훈" userId="1a0dadcb-cfe3-4687-8879-523389ddab4c" providerId="ADAL" clId="{F7C52161-5F78-46EA-8D25-E10143FCF06D}" dt="2023-01-10T06:44:57.696" v="3059" actId="1076"/>
          <ac:picMkLst>
            <pc:docMk/>
            <pc:sldMk cId="4071083667" sldId="361"/>
            <ac:picMk id="3" creationId="{00A6298F-8014-4871-570C-E4B53E7B77E8}"/>
          </ac:picMkLst>
        </pc:picChg>
        <pc:picChg chg="add mod">
          <ac:chgData name="이승훈" userId="1a0dadcb-cfe3-4687-8879-523389ddab4c" providerId="ADAL" clId="{F7C52161-5F78-46EA-8D25-E10143FCF06D}" dt="2023-01-10T06:44:57.696" v="3059" actId="1076"/>
          <ac:picMkLst>
            <pc:docMk/>
            <pc:sldMk cId="4071083667" sldId="361"/>
            <ac:picMk id="4" creationId="{4498573C-4EC4-A08E-F243-C3009F3C8F7F}"/>
          </ac:picMkLst>
        </pc:picChg>
        <pc:picChg chg="add mod">
          <ac:chgData name="이승훈" userId="1a0dadcb-cfe3-4687-8879-523389ddab4c" providerId="ADAL" clId="{F7C52161-5F78-46EA-8D25-E10143FCF06D}" dt="2023-01-10T06:52:42.171" v="3245" actId="1076"/>
          <ac:picMkLst>
            <pc:docMk/>
            <pc:sldMk cId="4071083667" sldId="361"/>
            <ac:picMk id="5" creationId="{161E1DEE-3D1E-1CBC-5C62-309E00C0A560}"/>
          </ac:picMkLst>
        </pc:picChg>
        <pc:picChg chg="add del mod">
          <ac:chgData name="이승훈" userId="1a0dadcb-cfe3-4687-8879-523389ddab4c" providerId="ADAL" clId="{F7C52161-5F78-46EA-8D25-E10143FCF06D}" dt="2023-01-10T06:46:40.346" v="3103" actId="478"/>
          <ac:picMkLst>
            <pc:docMk/>
            <pc:sldMk cId="4071083667" sldId="361"/>
            <ac:picMk id="8" creationId="{272697E8-36D9-619B-B4C6-0EF749097C41}"/>
          </ac:picMkLst>
        </pc:picChg>
        <pc:picChg chg="add mod">
          <ac:chgData name="이승훈" userId="1a0dadcb-cfe3-4687-8879-523389ddab4c" providerId="ADAL" clId="{F7C52161-5F78-46EA-8D25-E10143FCF06D}" dt="2023-01-10T06:47:40.647" v="3137" actId="1076"/>
          <ac:picMkLst>
            <pc:docMk/>
            <pc:sldMk cId="4071083667" sldId="361"/>
            <ac:picMk id="9" creationId="{1B3C2C59-1A72-DA92-DDD9-ABF973CEA196}"/>
          </ac:picMkLst>
        </pc:picChg>
        <pc:picChg chg="mod">
          <ac:chgData name="이승훈" userId="1a0dadcb-cfe3-4687-8879-523389ddab4c" providerId="ADAL" clId="{F7C52161-5F78-46EA-8D25-E10143FCF06D}" dt="2023-01-10T06:45:21.672" v="3066" actId="1076"/>
          <ac:picMkLst>
            <pc:docMk/>
            <pc:sldMk cId="4071083667" sldId="361"/>
            <ac:picMk id="24" creationId="{9EFFDAEE-55D3-0C01-0D48-04DB0B0248B2}"/>
          </ac:picMkLst>
        </pc:picChg>
        <pc:picChg chg="mod">
          <ac:chgData name="이승훈" userId="1a0dadcb-cfe3-4687-8879-523389ddab4c" providerId="ADAL" clId="{F7C52161-5F78-46EA-8D25-E10143FCF06D}" dt="2023-01-10T06:45:14.815" v="3064" actId="1076"/>
          <ac:picMkLst>
            <pc:docMk/>
            <pc:sldMk cId="4071083667" sldId="361"/>
            <ac:picMk id="26" creationId="{4105939B-7995-1E58-9689-3E6363AE5625}"/>
          </ac:picMkLst>
        </pc:picChg>
        <pc:picChg chg="del">
          <ac:chgData name="이승훈" userId="1a0dadcb-cfe3-4687-8879-523389ddab4c" providerId="ADAL" clId="{F7C52161-5F78-46EA-8D25-E10143FCF06D}" dt="2023-01-10T06:43:03.378" v="3016" actId="478"/>
          <ac:picMkLst>
            <pc:docMk/>
            <pc:sldMk cId="4071083667" sldId="361"/>
            <ac:picMk id="28" creationId="{5B99935D-6DD4-6A74-F3EB-9F745F4BB80E}"/>
          </ac:picMkLst>
        </pc:picChg>
        <pc:picChg chg="mod">
          <ac:chgData name="이승훈" userId="1a0dadcb-cfe3-4687-8879-523389ddab4c" providerId="ADAL" clId="{F7C52161-5F78-46EA-8D25-E10143FCF06D}" dt="2023-01-10T06:45:19.347" v="3065" actId="1076"/>
          <ac:picMkLst>
            <pc:docMk/>
            <pc:sldMk cId="4071083667" sldId="361"/>
            <ac:picMk id="30" creationId="{1F5A5B41-2D87-421A-7EE4-5889AAC46EDE}"/>
          </ac:picMkLst>
        </pc:picChg>
        <pc:picChg chg="del">
          <ac:chgData name="이승훈" userId="1a0dadcb-cfe3-4687-8879-523389ddab4c" providerId="ADAL" clId="{F7C52161-5F78-46EA-8D25-E10143FCF06D}" dt="2023-01-10T06:43:03.378" v="3016" actId="478"/>
          <ac:picMkLst>
            <pc:docMk/>
            <pc:sldMk cId="4071083667" sldId="361"/>
            <ac:picMk id="31" creationId="{B43D5E5C-A113-9201-9EDD-404C28637C11}"/>
          </ac:picMkLst>
        </pc:picChg>
        <pc:picChg chg="del">
          <ac:chgData name="이승훈" userId="1a0dadcb-cfe3-4687-8879-523389ddab4c" providerId="ADAL" clId="{F7C52161-5F78-46EA-8D25-E10143FCF06D}" dt="2023-01-10T06:43:03.378" v="3016" actId="478"/>
          <ac:picMkLst>
            <pc:docMk/>
            <pc:sldMk cId="4071083667" sldId="361"/>
            <ac:picMk id="36" creationId="{CC79831B-E58C-621E-9C55-6B8939900010}"/>
          </ac:picMkLst>
        </pc:picChg>
        <pc:picChg chg="del mod">
          <ac:chgData name="이승훈" userId="1a0dadcb-cfe3-4687-8879-523389ddab4c" providerId="ADAL" clId="{F7C52161-5F78-46EA-8D25-E10143FCF06D}" dt="2023-01-10T06:44:53.307" v="3057" actId="478"/>
          <ac:picMkLst>
            <pc:docMk/>
            <pc:sldMk cId="4071083667" sldId="361"/>
            <ac:picMk id="39" creationId="{80E5FA2A-D74B-B31F-786F-4EB0C02BE513}"/>
          </ac:picMkLst>
        </pc:picChg>
      </pc:sldChg>
      <pc:sldMasterChg chg="delSldLayout">
        <pc:chgData name="이승훈" userId="1a0dadcb-cfe3-4687-8879-523389ddab4c" providerId="ADAL" clId="{F7C52161-5F78-46EA-8D25-E10143FCF06D}" dt="2023-01-10T06:27:33.335" v="2880" actId="47"/>
        <pc:sldMasterMkLst>
          <pc:docMk/>
          <pc:sldMasterMk cId="0" sldId="2147483705"/>
        </pc:sldMasterMkLst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51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53"/>
          </pc:sldLayoutMkLst>
        </pc:sldLayoutChg>
        <pc:sldLayoutChg chg="del">
          <pc:chgData name="이승훈" userId="1a0dadcb-cfe3-4687-8879-523389ddab4c" providerId="ADAL" clId="{F7C52161-5F78-46EA-8D25-E10143FCF06D}" dt="2023-01-10T06:10:02.898" v="2393" actId="47"/>
          <pc:sldLayoutMkLst>
            <pc:docMk/>
            <pc:sldMasterMk cId="0" sldId="2147483705"/>
            <pc:sldLayoutMk cId="0" sldId="2147483654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55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56"/>
          </pc:sldLayoutMkLst>
        </pc:sldLayoutChg>
        <pc:sldLayoutChg chg="del">
          <pc:chgData name="이승훈" userId="1a0dadcb-cfe3-4687-8879-523389ddab4c" providerId="ADAL" clId="{F7C52161-5F78-46EA-8D25-E10143FCF06D}" dt="2023-01-10T01:43:36.004" v="1" actId="47"/>
          <pc:sldLayoutMkLst>
            <pc:docMk/>
            <pc:sldMasterMk cId="0" sldId="2147483705"/>
            <pc:sldLayoutMk cId="0" sldId="2147483658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59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60"/>
          </pc:sldLayoutMkLst>
        </pc:sldLayoutChg>
        <pc:sldLayoutChg chg="del">
          <pc:chgData name="이승훈" userId="1a0dadcb-cfe3-4687-8879-523389ddab4c" providerId="ADAL" clId="{F7C52161-5F78-46EA-8D25-E10143FCF06D}" dt="2023-01-10T06:09:54.050" v="2392" actId="47"/>
          <pc:sldLayoutMkLst>
            <pc:docMk/>
            <pc:sldMasterMk cId="0" sldId="2147483705"/>
            <pc:sldLayoutMk cId="0" sldId="2147483661"/>
          </pc:sldLayoutMkLst>
        </pc:sldLayoutChg>
        <pc:sldLayoutChg chg="del">
          <pc:chgData name="이승훈" userId="1a0dadcb-cfe3-4687-8879-523389ddab4c" providerId="ADAL" clId="{F7C52161-5F78-46EA-8D25-E10143FCF06D}" dt="2023-01-10T06:09:54.050" v="2392" actId="47"/>
          <pc:sldLayoutMkLst>
            <pc:docMk/>
            <pc:sldMasterMk cId="0" sldId="2147483705"/>
            <pc:sldLayoutMk cId="0" sldId="2147483662"/>
          </pc:sldLayoutMkLst>
        </pc:sldLayoutChg>
        <pc:sldLayoutChg chg="del">
          <pc:chgData name="이승훈" userId="1a0dadcb-cfe3-4687-8879-523389ddab4c" providerId="ADAL" clId="{F7C52161-5F78-46EA-8D25-E10143FCF06D}" dt="2023-01-10T06:09:54.050" v="2392" actId="47"/>
          <pc:sldLayoutMkLst>
            <pc:docMk/>
            <pc:sldMasterMk cId="0" sldId="2147483705"/>
            <pc:sldLayoutMk cId="0" sldId="2147483663"/>
          </pc:sldLayoutMkLst>
        </pc:sldLayoutChg>
        <pc:sldLayoutChg chg="del">
          <pc:chgData name="이승훈" userId="1a0dadcb-cfe3-4687-8879-523389ddab4c" providerId="ADAL" clId="{F7C52161-5F78-46EA-8D25-E10143FCF06D}" dt="2023-01-10T06:09:54.050" v="2392" actId="47"/>
          <pc:sldLayoutMkLst>
            <pc:docMk/>
            <pc:sldMasterMk cId="0" sldId="2147483705"/>
            <pc:sldLayoutMk cId="0" sldId="2147483664"/>
          </pc:sldLayoutMkLst>
        </pc:sldLayoutChg>
        <pc:sldLayoutChg chg="del">
          <pc:chgData name="이승훈" userId="1a0dadcb-cfe3-4687-8879-523389ddab4c" providerId="ADAL" clId="{F7C52161-5F78-46EA-8D25-E10143FCF06D}" dt="2023-01-10T06:27:26.059" v="2878" actId="47"/>
          <pc:sldLayoutMkLst>
            <pc:docMk/>
            <pc:sldMasterMk cId="0" sldId="2147483705"/>
            <pc:sldLayoutMk cId="0" sldId="2147483665"/>
          </pc:sldLayoutMkLst>
        </pc:sldLayoutChg>
        <pc:sldLayoutChg chg="del">
          <pc:chgData name="이승훈" userId="1a0dadcb-cfe3-4687-8879-523389ddab4c" providerId="ADAL" clId="{F7C52161-5F78-46EA-8D25-E10143FCF06D}" dt="2023-01-10T06:27:26.059" v="2878" actId="47"/>
          <pc:sldLayoutMkLst>
            <pc:docMk/>
            <pc:sldMasterMk cId="0" sldId="2147483705"/>
            <pc:sldLayoutMk cId="0" sldId="2147483666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67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68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69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71"/>
          </pc:sldLayoutMkLst>
        </pc:sldLayoutChg>
        <pc:sldLayoutChg chg="del">
          <pc:chgData name="이승훈" userId="1a0dadcb-cfe3-4687-8879-523389ddab4c" providerId="ADAL" clId="{F7C52161-5F78-46EA-8D25-E10143FCF06D}" dt="2023-01-10T06:10:02.898" v="2393" actId="47"/>
          <pc:sldLayoutMkLst>
            <pc:docMk/>
            <pc:sldMasterMk cId="0" sldId="2147483705"/>
            <pc:sldLayoutMk cId="0" sldId="2147483672"/>
          </pc:sldLayoutMkLst>
        </pc:sldLayoutChg>
        <pc:sldLayoutChg chg="del">
          <pc:chgData name="이승훈" userId="1a0dadcb-cfe3-4687-8879-523389ddab4c" providerId="ADAL" clId="{F7C52161-5F78-46EA-8D25-E10143FCF06D}" dt="2023-01-10T06:27:33.335" v="2880" actId="47"/>
          <pc:sldLayoutMkLst>
            <pc:docMk/>
            <pc:sldMasterMk cId="0" sldId="2147483705"/>
            <pc:sldLayoutMk cId="0" sldId="2147483675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76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79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80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81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82"/>
          </pc:sldLayoutMkLst>
        </pc:sldLayoutChg>
        <pc:sldLayoutChg chg="del">
          <pc:chgData name="이승훈" userId="1a0dadcb-cfe3-4687-8879-523389ddab4c" providerId="ADAL" clId="{F7C52161-5F78-46EA-8D25-E10143FCF06D}" dt="2023-01-10T06:27:26.059" v="2878" actId="47"/>
          <pc:sldLayoutMkLst>
            <pc:docMk/>
            <pc:sldMasterMk cId="0" sldId="2147483705"/>
            <pc:sldLayoutMk cId="0" sldId="2147483684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85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86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87"/>
          </pc:sldLayoutMkLst>
        </pc:sldLayoutChg>
        <pc:sldLayoutChg chg="del">
          <pc:chgData name="이승훈" userId="1a0dadcb-cfe3-4687-8879-523389ddab4c" providerId="ADAL" clId="{F7C52161-5F78-46EA-8D25-E10143FCF06D}" dt="2023-01-10T06:10:02.898" v="2393" actId="47"/>
          <pc:sldLayoutMkLst>
            <pc:docMk/>
            <pc:sldMasterMk cId="0" sldId="2147483705"/>
            <pc:sldLayoutMk cId="0" sldId="2147483688"/>
          </pc:sldLayoutMkLst>
        </pc:sldLayoutChg>
        <pc:sldLayoutChg chg="del">
          <pc:chgData name="이승훈" userId="1a0dadcb-cfe3-4687-8879-523389ddab4c" providerId="ADAL" clId="{F7C52161-5F78-46EA-8D25-E10143FCF06D}" dt="2023-01-10T06:10:02.898" v="2393" actId="47"/>
          <pc:sldLayoutMkLst>
            <pc:docMk/>
            <pc:sldMasterMk cId="0" sldId="2147483705"/>
            <pc:sldLayoutMk cId="0" sldId="2147483689"/>
          </pc:sldLayoutMkLst>
        </pc:sldLayoutChg>
        <pc:sldLayoutChg chg="del">
          <pc:chgData name="이승훈" userId="1a0dadcb-cfe3-4687-8879-523389ddab4c" providerId="ADAL" clId="{F7C52161-5F78-46EA-8D25-E10143FCF06D}" dt="2023-01-10T06:10:02.898" v="2393" actId="47"/>
          <pc:sldLayoutMkLst>
            <pc:docMk/>
            <pc:sldMasterMk cId="0" sldId="2147483705"/>
            <pc:sldLayoutMk cId="0" sldId="2147483690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92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93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94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95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96"/>
          </pc:sldLayoutMkLst>
        </pc:sldLayoutChg>
        <pc:sldLayoutChg chg="del">
          <pc:chgData name="이승훈" userId="1a0dadcb-cfe3-4687-8879-523389ddab4c" providerId="ADAL" clId="{F7C52161-5F78-46EA-8D25-E10143FCF06D}" dt="2023-01-10T06:27:31.271" v="2879" actId="47"/>
          <pc:sldLayoutMkLst>
            <pc:docMk/>
            <pc:sldMasterMk cId="0" sldId="2147483705"/>
            <pc:sldLayoutMk cId="0" sldId="2147483697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98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699"/>
          </pc:sldLayoutMkLst>
        </pc:sldLayoutChg>
        <pc:sldLayoutChg chg="del">
          <pc:chgData name="이승훈" userId="1a0dadcb-cfe3-4687-8879-523389ddab4c" providerId="ADAL" clId="{F7C52161-5F78-46EA-8D25-E10143FCF06D}" dt="2023-01-10T06:09:43.786" v="2391" actId="47"/>
          <pc:sldLayoutMkLst>
            <pc:docMk/>
            <pc:sldMasterMk cId="0" sldId="2147483705"/>
            <pc:sldLayoutMk cId="0" sldId="2147483700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701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702"/>
          </pc:sldLayoutMkLst>
        </pc:sldLayoutChg>
        <pc:sldLayoutChg chg="del">
          <pc:chgData name="이승훈" userId="1a0dadcb-cfe3-4687-8879-523389ddab4c" providerId="ADAL" clId="{F7C52161-5F78-46EA-8D25-E10143FCF06D}" dt="2023-01-10T06:26:57.240" v="2877" actId="47"/>
          <pc:sldLayoutMkLst>
            <pc:docMk/>
            <pc:sldMasterMk cId="0" sldId="2147483705"/>
            <pc:sldLayoutMk cId="0" sldId="2147483703"/>
          </pc:sldLayoutMkLst>
        </pc:sldLayoutChg>
        <pc:sldLayoutChg chg="del">
          <pc:chgData name="이승훈" userId="1a0dadcb-cfe3-4687-8879-523389ddab4c" providerId="ADAL" clId="{F7C52161-5F78-46EA-8D25-E10143FCF06D}" dt="2023-01-10T01:43:56.348" v="7" actId="47"/>
          <pc:sldLayoutMkLst>
            <pc:docMk/>
            <pc:sldMasterMk cId="0" sldId="2147483705"/>
            <pc:sldLayoutMk cId="940438811" sldId="2147483707"/>
          </pc:sldLayoutMkLst>
        </pc:sldLayoutChg>
        <pc:sldLayoutChg chg="del">
          <pc:chgData name="이승훈" userId="1a0dadcb-cfe3-4687-8879-523389ddab4c" providerId="ADAL" clId="{F7C52161-5F78-46EA-8D25-E10143FCF06D}" dt="2023-01-10T01:44:00.370" v="9" actId="47"/>
          <pc:sldLayoutMkLst>
            <pc:docMk/>
            <pc:sldMasterMk cId="0" sldId="2147483705"/>
            <pc:sldLayoutMk cId="4156910720" sldId="2147483707"/>
          </pc:sldLayoutMkLst>
        </pc:sldLayoutChg>
      </pc:sldMasterChg>
      <pc:sldMasterChg chg="del delSldLayout">
        <pc:chgData name="이승훈" userId="1a0dadcb-cfe3-4687-8879-523389ddab4c" providerId="ADAL" clId="{F7C52161-5F78-46EA-8D25-E10143FCF06D}" dt="2023-01-10T06:27:26.059" v="2878" actId="47"/>
        <pc:sldMasterMkLst>
          <pc:docMk/>
          <pc:sldMasterMk cId="0" sldId="2147483706"/>
        </pc:sldMasterMkLst>
        <pc:sldLayoutChg chg="del">
          <pc:chgData name="이승훈" userId="1a0dadcb-cfe3-4687-8879-523389ddab4c" providerId="ADAL" clId="{F7C52161-5F78-46EA-8D25-E10143FCF06D}" dt="2023-01-10T06:27:26.059" v="2878" actId="47"/>
          <pc:sldLayoutMkLst>
            <pc:docMk/>
            <pc:sldMasterMk cId="0" sldId="2147483706"/>
            <pc:sldLayoutMk cId="0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8582fade1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8582fade1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168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7849623ff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7849623ff8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53cd34ac83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53cd34ac83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859ba68624_15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859ba68624_15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9e94654b0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9e94654b0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8582fade1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8582fade1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8582fade1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8582fade1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859ba68624_15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5" name="Google Shape;2925;g859ba68624_15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8582fade1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4" name="Google Shape;3134;g8582fade1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Google Shape;7172;g8582fade18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3" name="Google Shape;7173;g8582fade18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8582fade1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8582fade1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4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709aee9b2_1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8709aee9b2_1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28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709aee9b2_1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8709aee9b2_1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709aee9b2_1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8709aee9b2_1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84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859ba68624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859ba68624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7849623ff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7849623ff8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59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7849623ff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7849623ff8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9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7.xml"/><Relationship Id="rId4" Type="http://schemas.openxmlformats.org/officeDocument/2006/relationships/slide" Target="../slides/slide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18650" y="1915050"/>
            <a:ext cx="5906708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02668" y="198048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93119" y="3118200"/>
            <a:ext cx="207081" cy="40103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885768" y="26778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19467" y="8279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18996" y="2764025"/>
            <a:ext cx="2743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29143" y="68294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61192" y="41583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9868" y="37340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35903" y="723025"/>
            <a:ext cx="201277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036693" y="5394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72689" y="416733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41542" y="41708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72617" y="33093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2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629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2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2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2"/>
          <p:cNvSpPr txBox="1">
            <a:spLocks noGrp="1"/>
          </p:cNvSpPr>
          <p:nvPr>
            <p:ph type="title"/>
          </p:nvPr>
        </p:nvSpPr>
        <p:spPr>
          <a:xfrm>
            <a:off x="2266981" y="562252"/>
            <a:ext cx="4612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1"/>
          </p:nvPr>
        </p:nvSpPr>
        <p:spPr>
          <a:xfrm>
            <a:off x="1302870" y="1403100"/>
            <a:ext cx="65457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26" name="Google Shape;626;p3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8250697" y="360007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2"/>
          <p:cNvSpPr/>
          <p:nvPr/>
        </p:nvSpPr>
        <p:spPr>
          <a:xfrm>
            <a:off x="8354243" y="446391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8157243" y="14809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2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2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2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>
            <a:off x="8120889" y="23203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2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2"/>
          <p:cNvSpPr/>
          <p:nvPr/>
        </p:nvSpPr>
        <p:spPr>
          <a:xfrm>
            <a:off x="8605542" y="28652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2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2"/>
          <p:cNvSpPr/>
          <p:nvPr/>
        </p:nvSpPr>
        <p:spPr>
          <a:xfrm>
            <a:off x="8529654" y="3168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2"/>
          <p:cNvSpPr/>
          <p:nvPr/>
        </p:nvSpPr>
        <p:spPr>
          <a:xfrm>
            <a:off x="8411311" y="97742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2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2"/>
          <p:cNvSpPr txBox="1"/>
          <p:nvPr/>
        </p:nvSpPr>
        <p:spPr>
          <a:xfrm>
            <a:off x="2213899" y="3404709"/>
            <a:ext cx="4716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CREDITS: This presentation template was created by</a:t>
            </a:r>
            <a:r>
              <a:rPr lang="en" sz="10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>
              <a:solidFill>
                <a:schemeClr val="accent4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44" name="Google Shape;644;p32"/>
          <p:cNvSpPr txBox="1">
            <a:spLocks noGrp="1"/>
          </p:cNvSpPr>
          <p:nvPr>
            <p:ph type="subTitle" idx="2"/>
          </p:nvPr>
        </p:nvSpPr>
        <p:spPr>
          <a:xfrm>
            <a:off x="1274825" y="3907925"/>
            <a:ext cx="654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953024" y="2086351"/>
            <a:ext cx="1490400" cy="2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37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3826800" y="3826576"/>
            <a:ext cx="1490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37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954338" y="3826576"/>
            <a:ext cx="14892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37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5700650" y="2086351"/>
            <a:ext cx="1490400" cy="2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1010743" y="47895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701306" y="4597993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1483364" y="25641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58242" y="29295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380067" y="20118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488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826800" y="2086351"/>
            <a:ext cx="1490400" cy="2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37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700650" y="3826576"/>
            <a:ext cx="1490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3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">
    <p:bg>
      <p:bgPr>
        <a:solidFill>
          <a:schemeClr val="accent2"/>
        </a:solid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5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5"/>
          <p:cNvSpPr txBox="1">
            <a:spLocks noGrp="1"/>
          </p:cNvSpPr>
          <p:nvPr>
            <p:ph type="subTitle" idx="1"/>
          </p:nvPr>
        </p:nvSpPr>
        <p:spPr>
          <a:xfrm>
            <a:off x="1051825" y="2041825"/>
            <a:ext cx="22272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32" name="Google Shape;932;p45"/>
          <p:cNvSpPr txBox="1">
            <a:spLocks noGrp="1"/>
          </p:cNvSpPr>
          <p:nvPr>
            <p:ph type="subTitle" idx="2"/>
          </p:nvPr>
        </p:nvSpPr>
        <p:spPr>
          <a:xfrm>
            <a:off x="1051825" y="3239825"/>
            <a:ext cx="22272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3" name="Google Shape;933;p45"/>
          <p:cNvSpPr txBox="1">
            <a:spLocks noGrp="1"/>
          </p:cNvSpPr>
          <p:nvPr>
            <p:ph type="subTitle" idx="3"/>
          </p:nvPr>
        </p:nvSpPr>
        <p:spPr>
          <a:xfrm>
            <a:off x="3452075" y="2041825"/>
            <a:ext cx="2231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34" name="Google Shape;934;p45"/>
          <p:cNvSpPr txBox="1">
            <a:spLocks noGrp="1"/>
          </p:cNvSpPr>
          <p:nvPr>
            <p:ph type="subTitle" idx="4"/>
          </p:nvPr>
        </p:nvSpPr>
        <p:spPr>
          <a:xfrm>
            <a:off x="3452075" y="3243429"/>
            <a:ext cx="22272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5" name="Google Shape;935;p45"/>
          <p:cNvSpPr txBox="1">
            <a:spLocks noGrp="1"/>
          </p:cNvSpPr>
          <p:nvPr>
            <p:ph type="subTitle" idx="5"/>
          </p:nvPr>
        </p:nvSpPr>
        <p:spPr>
          <a:xfrm>
            <a:off x="5870500" y="2041825"/>
            <a:ext cx="2231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36" name="Google Shape;936;p45"/>
          <p:cNvSpPr txBox="1">
            <a:spLocks noGrp="1"/>
          </p:cNvSpPr>
          <p:nvPr>
            <p:ph type="subTitle" idx="6"/>
          </p:nvPr>
        </p:nvSpPr>
        <p:spPr>
          <a:xfrm>
            <a:off x="5870500" y="3239825"/>
            <a:ext cx="22272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37" name="Google Shape;937;p45"/>
          <p:cNvGrpSpPr/>
          <p:nvPr/>
        </p:nvGrpSpPr>
        <p:grpSpPr>
          <a:xfrm>
            <a:off x="370211" y="189025"/>
            <a:ext cx="7454477" cy="4778747"/>
            <a:chOff x="370211" y="189025"/>
            <a:chExt cx="7454477" cy="4778747"/>
          </a:xfrm>
        </p:grpSpPr>
        <p:sp>
          <p:nvSpPr>
            <p:cNvPr id="938" name="Google Shape;938;p45"/>
            <p:cNvSpPr/>
            <p:nvPr/>
          </p:nvSpPr>
          <p:spPr>
            <a:xfrm>
              <a:off x="3728847" y="46961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7409543" y="4903485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488567" y="36401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721392" y="131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795217" y="44396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919817" y="490346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6461092" y="47714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412198" y="159375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4872225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965573" y="121897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2007997" y="1890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4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5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5"/>
          <p:cNvSpPr txBox="1">
            <a:spLocks noGrp="1"/>
          </p:cNvSpPr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38" name="Google Shape;38;p3"/>
            <p:cNvSpPr/>
            <p:nvPr/>
          </p:nvSpPr>
          <p:spPr>
            <a:xfrm>
              <a:off x="270825" y="111595"/>
              <a:ext cx="8602334" cy="4930561"/>
            </a:xfrm>
            <a:custGeom>
              <a:avLst/>
              <a:gdLst/>
              <a:ahLst/>
              <a:cxnLst/>
              <a:rect l="l" t="t" r="r" b="b"/>
              <a:pathLst>
                <a:path w="240507" h="145853" extrusionOk="0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dist="66675" dir="342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43" name="Google Shape;43;p3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subTitle" idx="1"/>
          </p:nvPr>
        </p:nvSpPr>
        <p:spPr>
          <a:xfrm>
            <a:off x="728700" y="1164875"/>
            <a:ext cx="7702200" cy="3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566617" y="4896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6035368" y="2976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title" hasCustomPrompt="1"/>
          </p:nvPr>
        </p:nvSpPr>
        <p:spPr>
          <a:xfrm>
            <a:off x="1063325" y="1368500"/>
            <a:ext cx="6589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2744600" y="3566000"/>
            <a:ext cx="36549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"/>
          <p:cNvSpPr/>
          <p:nvPr/>
        </p:nvSpPr>
        <p:spPr>
          <a:xfrm>
            <a:off x="1283317" y="47752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/>
          <p:nvPr/>
        </p:nvSpPr>
        <p:spPr>
          <a:xfrm>
            <a:off x="552873" y="249143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"/>
          <p:cNvSpPr txBox="1">
            <a:spLocks noGrp="1"/>
          </p:cNvSpPr>
          <p:nvPr>
            <p:ph type="title" idx="2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1"/>
          </p:nvPr>
        </p:nvSpPr>
        <p:spPr>
          <a:xfrm>
            <a:off x="2116900" y="1777739"/>
            <a:ext cx="1332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subTitle" idx="2"/>
          </p:nvPr>
        </p:nvSpPr>
        <p:spPr>
          <a:xfrm>
            <a:off x="995200" y="2165152"/>
            <a:ext cx="35754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3"/>
          </p:nvPr>
        </p:nvSpPr>
        <p:spPr>
          <a:xfrm>
            <a:off x="2115400" y="3432764"/>
            <a:ext cx="1335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4"/>
          <p:cNvSpPr txBox="1">
            <a:spLocks noGrp="1"/>
          </p:cNvSpPr>
          <p:nvPr>
            <p:ph type="subTitle" idx="4"/>
          </p:nvPr>
        </p:nvSpPr>
        <p:spPr>
          <a:xfrm>
            <a:off x="993850" y="3825339"/>
            <a:ext cx="35781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66622" y="323587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1156293" y="3263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30554" y="22231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1091992" y="48733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 txBox="1">
            <a:spLocks noGrp="1"/>
          </p:cNvSpPr>
          <p:nvPr>
            <p:ph type="subTitle" idx="1"/>
          </p:nvPr>
        </p:nvSpPr>
        <p:spPr>
          <a:xfrm>
            <a:off x="988824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27"/>
          <p:cNvSpPr txBox="1">
            <a:spLocks noGrp="1"/>
          </p:cNvSpPr>
          <p:nvPr>
            <p:ph type="subTitle" idx="2"/>
          </p:nvPr>
        </p:nvSpPr>
        <p:spPr>
          <a:xfrm>
            <a:off x="1022274" y="2548613"/>
            <a:ext cx="22272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27"/>
          <p:cNvSpPr txBox="1">
            <a:spLocks noGrp="1"/>
          </p:cNvSpPr>
          <p:nvPr>
            <p:ph type="subTitle" idx="3"/>
          </p:nvPr>
        </p:nvSpPr>
        <p:spPr>
          <a:xfrm>
            <a:off x="3420563" y="2193481"/>
            <a:ext cx="2294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27"/>
          <p:cNvSpPr txBox="1">
            <a:spLocks noGrp="1"/>
          </p:cNvSpPr>
          <p:nvPr>
            <p:ph type="subTitle" idx="4"/>
          </p:nvPr>
        </p:nvSpPr>
        <p:spPr>
          <a:xfrm>
            <a:off x="3452063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7"/>
          <p:cNvSpPr txBox="1">
            <a:spLocks noGrp="1"/>
          </p:cNvSpPr>
          <p:nvPr>
            <p:ph type="subTitle" idx="5"/>
          </p:nvPr>
        </p:nvSpPr>
        <p:spPr>
          <a:xfrm>
            <a:off x="5852337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7"/>
          <p:cNvSpPr txBox="1">
            <a:spLocks noGrp="1"/>
          </p:cNvSpPr>
          <p:nvPr>
            <p:ph type="subTitle" idx="6"/>
          </p:nvPr>
        </p:nvSpPr>
        <p:spPr>
          <a:xfrm>
            <a:off x="5883837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92" name="Google Shape;492;p27"/>
          <p:cNvGrpSpPr/>
          <p:nvPr/>
        </p:nvGrpSpPr>
        <p:grpSpPr>
          <a:xfrm>
            <a:off x="370211" y="189025"/>
            <a:ext cx="7454477" cy="4778747"/>
            <a:chOff x="370211" y="189025"/>
            <a:chExt cx="7454477" cy="4778747"/>
          </a:xfrm>
        </p:grpSpPr>
        <p:sp>
          <p:nvSpPr>
            <p:cNvPr id="493" name="Google Shape;493;p27"/>
            <p:cNvSpPr/>
            <p:nvPr/>
          </p:nvSpPr>
          <p:spPr>
            <a:xfrm>
              <a:off x="3728847" y="46961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7409543" y="4903485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88567" y="36401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721392" y="131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795217" y="44396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1919817" y="490346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6461092" y="47714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12198" y="159375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872225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965573" y="121897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2007997" y="1890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7"/>
          <p:cNvSpPr txBox="1">
            <a:spLocks noGrp="1"/>
          </p:cNvSpPr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/>
          <p:nvPr/>
        </p:nvSpPr>
        <p:spPr>
          <a:xfrm>
            <a:off x="270825" y="106470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8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subTitle" idx="1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subTitle" idx="2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subTitle" idx="3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subTitle" idx="4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1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806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1"/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31"/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31"/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31"/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31"/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31"/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4" name="Google Shape;594;p31"/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31"/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7715897" y="48956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2831643" y="48956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1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1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1"/>
          <p:cNvSpPr/>
          <p:nvPr/>
        </p:nvSpPr>
        <p:spPr>
          <a:xfrm>
            <a:off x="7273714" y="2127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1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1"/>
          <p:cNvSpPr/>
          <p:nvPr/>
        </p:nvSpPr>
        <p:spPr>
          <a:xfrm>
            <a:off x="1856989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1"/>
          <p:cNvSpPr/>
          <p:nvPr/>
        </p:nvSpPr>
        <p:spPr>
          <a:xfrm>
            <a:off x="2911398" y="220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1"/>
          <p:cNvSpPr/>
          <p:nvPr/>
        </p:nvSpPr>
        <p:spPr>
          <a:xfrm>
            <a:off x="1483368" y="3602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1"/>
          <p:cNvSpPr/>
          <p:nvPr/>
        </p:nvSpPr>
        <p:spPr>
          <a:xfrm>
            <a:off x="5380617" y="4787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1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45312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70" r:id="rId6"/>
    <p:sldLayoutId id="2147483673" r:id="rId7"/>
    <p:sldLayoutId id="2147483674" r:id="rId8"/>
    <p:sldLayoutId id="2147483677" r:id="rId9"/>
    <p:sldLayoutId id="2147483678" r:id="rId10"/>
    <p:sldLayoutId id="2147483683" r:id="rId11"/>
    <p:sldLayoutId id="21474836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_large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6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slide" Target="slide3.xml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12.svg"/><Relationship Id="rId5" Type="http://schemas.openxmlformats.org/officeDocument/2006/relationships/image" Target="../media/image25.svg"/><Relationship Id="rId10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svg"/><Relationship Id="rId18" Type="http://schemas.openxmlformats.org/officeDocument/2006/relationships/image" Target="../media/image30.png"/><Relationship Id="rId3" Type="http://schemas.openxmlformats.org/officeDocument/2006/relationships/slide" Target="slide3.xml"/><Relationship Id="rId21" Type="http://schemas.openxmlformats.org/officeDocument/2006/relationships/image" Target="../media/image41.svg"/><Relationship Id="rId7" Type="http://schemas.openxmlformats.org/officeDocument/2006/relationships/image" Target="../media/image35.svg"/><Relationship Id="rId12" Type="http://schemas.openxmlformats.org/officeDocument/2006/relationships/image" Target="../media/image38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33.svg"/><Relationship Id="rId15" Type="http://schemas.openxmlformats.org/officeDocument/2006/relationships/image" Target="../media/image18.svg"/><Relationship Id="rId10" Type="http://schemas.openxmlformats.org/officeDocument/2006/relationships/image" Target="../media/image19.png"/><Relationship Id="rId19" Type="http://schemas.openxmlformats.org/officeDocument/2006/relationships/image" Target="../media/image31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blediffusionweb.com/#dem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slide" Target="slide3.xml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3.xml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22.svg"/><Relationship Id="rId5" Type="http://schemas.openxmlformats.org/officeDocument/2006/relationships/image" Target="../media/image12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EE0B96-213E-30FE-4E51-2F81AEF0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6C6BDD-64D3-03C8-B764-871AF712D10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Have you seen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318148-A020-4E6A-F47A-295922935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314" y="4513029"/>
            <a:ext cx="3165428" cy="478200"/>
          </a:xfrm>
        </p:spPr>
        <p:txBody>
          <a:bodyPr/>
          <a:lstStyle/>
          <a:p>
            <a:pPr algn="l"/>
            <a:r>
              <a:rPr lang="en-US" sz="800" b="0" i="0" dirty="0">
                <a:solidFill>
                  <a:srgbClr val="000000"/>
                </a:solidFill>
                <a:effectLst/>
                <a:latin typeface="VICE Grotesk"/>
              </a:rPr>
              <a:t>Jason Allen's AI-generated work "Théâtre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VICE Grotesk"/>
              </a:rPr>
              <a:t>D'opéra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VICE Grotesk"/>
              </a:rPr>
              <a:t> Spatial“</a:t>
            </a:r>
          </a:p>
          <a:p>
            <a:pPr algn="l"/>
            <a:r>
              <a:rPr lang="ko-KR" altLang="en-US" sz="800" dirty="0">
                <a:solidFill>
                  <a:srgbClr val="000000"/>
                </a:solidFill>
                <a:latin typeface="VICE Grotesk"/>
              </a:rPr>
              <a:t>주호민 </a:t>
            </a:r>
            <a:r>
              <a:rPr lang="en-US" altLang="ko-KR" sz="800" dirty="0">
                <a:solidFill>
                  <a:srgbClr val="000000"/>
                </a:solidFill>
                <a:latin typeface="VICE Grotesk"/>
              </a:rPr>
              <a:t>AI </a:t>
            </a:r>
            <a:r>
              <a:rPr lang="ko-KR" altLang="en-US" sz="800" dirty="0">
                <a:solidFill>
                  <a:srgbClr val="000000"/>
                </a:solidFill>
                <a:latin typeface="VICE Grotesk"/>
              </a:rPr>
              <a:t>미소녀 만들기 대작전</a:t>
            </a:r>
            <a:endParaRPr lang="en-US" sz="800" dirty="0"/>
          </a:p>
        </p:txBody>
      </p:sp>
      <p:pic>
        <p:nvPicPr>
          <p:cNvPr id="11" name="Picture 10" descr="A group of people dancing on a stage&#10;&#10;Description automatically generated with medium confidence">
            <a:extLst>
              <a:ext uri="{FF2B5EF4-FFF2-40B4-BE49-F238E27FC236}">
                <a16:creationId xmlns:a16="http://schemas.microsoft.com/office/drawing/2014/main" id="{E9C06D7B-E598-5742-7910-9A29E37B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88" y="1340370"/>
            <a:ext cx="4889452" cy="3258839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CA86D50-1EF8-989B-9D38-A58A422FC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586" y="1246884"/>
            <a:ext cx="5264971" cy="29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3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6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2. What is Diffusion Model</a:t>
            </a:r>
            <a:r>
              <a:rPr lang="en" dirty="0">
                <a:solidFill>
                  <a:schemeClr val="accent4"/>
                </a:solidFill>
              </a:rPr>
              <a:t> 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848" name="Google Shape;1848;p67">
            <a:hlinkClick r:id="rId3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6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2745E-3BB1-7329-82D6-21751A5A3C4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4E12E8-AE03-F59E-9694-6E1893010FF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64DDFE-8FD6-2F89-F7BE-9FC2C976D41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CB74D4A-F9DC-A6EF-1DE5-89833E200CC0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57D19A1-36F8-230D-1D0B-724CF507C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3867B32-2A1F-CC2E-2F25-ED0CCCC31BD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FF6920-6466-BC61-DC83-C2777BC5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6" y="1701723"/>
            <a:ext cx="7896548" cy="207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37E695D-E0F5-038D-436F-E8B5F18CA205}"/>
              </a:ext>
            </a:extLst>
          </p:cNvPr>
          <p:cNvSpPr txBox="1">
            <a:spLocks/>
          </p:cNvSpPr>
          <p:nvPr/>
        </p:nvSpPr>
        <p:spPr>
          <a:xfrm>
            <a:off x="5662314" y="4513029"/>
            <a:ext cx="3165428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6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Denoising Diffusion Probabilistic Models</a:t>
            </a:r>
          </a:p>
          <a:p>
            <a:pPr algn="l"/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-Jonathan Ho, Ajay Jain, Pieter </a:t>
            </a:r>
            <a:r>
              <a:rPr lang="en-US" sz="800" dirty="0" err="1">
                <a:solidFill>
                  <a:schemeClr val="tx2">
                    <a:lumMod val="10000"/>
                  </a:schemeClr>
                </a:solidFill>
              </a:rPr>
              <a:t>Abbeel</a:t>
            </a:r>
            <a:endParaRPr 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716B864-F004-DC74-CC76-179C9D9D5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6" r="4967" b="21029"/>
          <a:stretch/>
        </p:blipFill>
        <p:spPr bwMode="auto">
          <a:xfrm>
            <a:off x="5057493" y="1174050"/>
            <a:ext cx="3770249" cy="347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46C39F0-228C-4D57-D5D4-31F076710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r="71413" b="23498"/>
          <a:stretch/>
        </p:blipFill>
        <p:spPr bwMode="auto">
          <a:xfrm>
            <a:off x="288890" y="1186850"/>
            <a:ext cx="3775068" cy="332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68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2. Limit – size of image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867" name="Google Shape;1867;p68">
            <a:hlinkClick r:id="rId3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68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68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47C27-6679-3040-CE5B-5A9D43BE3B46}"/>
              </a:ext>
            </a:extLst>
          </p:cNvPr>
          <p:cNvSpPr txBox="1"/>
          <p:nvPr/>
        </p:nvSpPr>
        <p:spPr>
          <a:xfrm>
            <a:off x="687504" y="2186558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Size of image: 		512 x 512 = 		2^18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1A989-B64D-9B6E-D79A-2BDAB183D9C9}"/>
              </a:ext>
            </a:extLst>
          </p:cNvPr>
          <p:cNvSpPr txBox="1"/>
          <p:nvPr/>
        </p:nvSpPr>
        <p:spPr>
          <a:xfrm>
            <a:off x="687504" y="2842422"/>
            <a:ext cx="763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Information in a pixel:	256 + 256 + 256 = 	3 x 2^8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0B258-7411-B418-11FA-3520A0E80E76}"/>
              </a:ext>
            </a:extLst>
          </p:cNvPr>
          <p:cNvSpPr txBox="1"/>
          <p:nvPr/>
        </p:nvSpPr>
        <p:spPr>
          <a:xfrm>
            <a:off x="687504" y="1515158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Size of training data:	128,000 = 		1000 x 2^7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0E8DD-5B14-435B-F4FC-D8D76F3FC93D}"/>
              </a:ext>
            </a:extLst>
          </p:cNvPr>
          <p:cNvSpPr txBox="1"/>
          <p:nvPr/>
        </p:nvSpPr>
        <p:spPr>
          <a:xfrm>
            <a:off x="4304703" y="3849344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~ 2.4 x 10^10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ECE6B-C2C9-F881-E5BF-F56029BFDAE1}"/>
              </a:ext>
            </a:extLst>
          </p:cNvPr>
          <p:cNvSpPr txBox="1"/>
          <p:nvPr/>
        </p:nvSpPr>
        <p:spPr>
          <a:xfrm>
            <a:off x="4304703" y="4368376"/>
            <a:ext cx="443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+ consider epoch, # of weights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B651668-08CC-D9BF-31BC-F12798E7EAB1}"/>
              </a:ext>
            </a:extLst>
          </p:cNvPr>
          <p:cNvSpPr/>
          <p:nvPr/>
        </p:nvSpPr>
        <p:spPr>
          <a:xfrm>
            <a:off x="399142" y="1625600"/>
            <a:ext cx="324000" cy="1541078"/>
          </a:xfrm>
          <a:prstGeom prst="leftBrace">
            <a:avLst/>
          </a:prstGeom>
          <a:ln w="22225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" name="Google Shape;2488;p78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2489" name="Google Shape;2489;p78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8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8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8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8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8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8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8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8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8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8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0" name="Google Shape;2500;p78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7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2" name="Google Shape;2502;p78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78"/>
          <p:cNvSpPr txBox="1">
            <a:spLocks noGrp="1"/>
          </p:cNvSpPr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 Latent Diffusion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2519" name="Google Shape;2519;p78"/>
          <p:cNvSpPr txBox="1">
            <a:spLocks noGrp="1"/>
          </p:cNvSpPr>
          <p:nvPr>
            <p:ph type="subTitle" idx="1"/>
          </p:nvPr>
        </p:nvSpPr>
        <p:spPr>
          <a:xfrm>
            <a:off x="1625223" y="2020289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Diffusion in Latent Space</a:t>
            </a:r>
            <a:endParaRPr dirty="0"/>
          </a:p>
        </p:txBody>
      </p:sp>
      <p:sp>
        <p:nvSpPr>
          <p:cNvPr id="2520" name="Google Shape;2520;p78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78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78">
            <a:hlinkClick r:id="rId5" action="ppaction://hlinksldjump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78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78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78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26" name="Google Shape;2526;p78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27" name="Google Shape;2527;p78">
            <a:hlinkClick r:id="rId5" action="ppaction://hlinksldjump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28" name="Google Shape;2528;p78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29" name="Google Shape;2529;p78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530" name="Google Shape;2530;p78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2531" name="Google Shape;2531;p7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32" name="Google Shape;2532;p7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33" name="Google Shape;2533;p78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78">
            <a:hlinkClick r:id="rId7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78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78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80"/>
          <p:cNvSpPr txBox="1">
            <a:spLocks noGrp="1"/>
          </p:cNvSpPr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Ubuntu" panose="020B0504030602030204" pitchFamily="34" charset="0"/>
              </a:rPr>
              <a:t>VAE = Variant Auto Encoder,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2656" name="Google Shape;2656;p80">
            <a:hlinkClick r:id="rId3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8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8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A1DAD-18C0-A2FA-7647-ECA3BE166FE5}"/>
              </a:ext>
            </a:extLst>
          </p:cNvPr>
          <p:cNvSpPr txBox="1"/>
          <p:nvPr/>
        </p:nvSpPr>
        <p:spPr>
          <a:xfrm>
            <a:off x="1215586" y="1136834"/>
            <a:ext cx="3536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but also generates new data </a:t>
            </a:r>
          </a:p>
        </p:txBody>
      </p:sp>
      <p:pic>
        <p:nvPicPr>
          <p:cNvPr id="20" name="Graphic 19" descr="Normal Distribution outline">
            <a:extLst>
              <a:ext uri="{FF2B5EF4-FFF2-40B4-BE49-F238E27FC236}">
                <a16:creationId xmlns:a16="http://schemas.microsoft.com/office/drawing/2014/main" id="{87482A02-FD54-A5AF-1F80-4C11278D2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514" y="2270579"/>
            <a:ext cx="1386114" cy="1386114"/>
          </a:xfrm>
          <a:prstGeom prst="rect">
            <a:avLst/>
          </a:prstGeom>
        </p:spPr>
      </p:pic>
      <p:pic>
        <p:nvPicPr>
          <p:cNvPr id="25" name="Graphic 24" descr="Line arrow: Straight outline">
            <a:extLst>
              <a:ext uri="{FF2B5EF4-FFF2-40B4-BE49-F238E27FC236}">
                <a16:creationId xmlns:a16="http://schemas.microsoft.com/office/drawing/2014/main" id="{89B75B50-27E9-2A5E-6C1E-312FC8D85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5785" y="2807719"/>
            <a:ext cx="914400" cy="914400"/>
          </a:xfrm>
          <a:prstGeom prst="rect">
            <a:avLst/>
          </a:prstGeom>
        </p:spPr>
      </p:pic>
      <p:pic>
        <p:nvPicPr>
          <p:cNvPr id="27" name="Graphic 26" descr="Line arrow: Slight curve outline">
            <a:extLst>
              <a:ext uri="{FF2B5EF4-FFF2-40B4-BE49-F238E27FC236}">
                <a16:creationId xmlns:a16="http://schemas.microsoft.com/office/drawing/2014/main" id="{D92FF754-9B9C-820C-E2E6-34D5A05BA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26659" y="2270579"/>
            <a:ext cx="914400" cy="914400"/>
          </a:xfrm>
          <a:prstGeom prst="rect">
            <a:avLst/>
          </a:prstGeom>
        </p:spPr>
      </p:pic>
      <p:pic>
        <p:nvPicPr>
          <p:cNvPr id="28" name="Graphic 27" descr="Line arrow: Straight outline">
            <a:extLst>
              <a:ext uri="{FF2B5EF4-FFF2-40B4-BE49-F238E27FC236}">
                <a16:creationId xmlns:a16="http://schemas.microsoft.com/office/drawing/2014/main" id="{54508FEF-56A5-E096-0B8D-C57DEC136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220462" y="2349222"/>
            <a:ext cx="914400" cy="914400"/>
          </a:xfrm>
          <a:prstGeom prst="rect">
            <a:avLst/>
          </a:prstGeom>
        </p:spPr>
      </p:pic>
      <p:pic>
        <p:nvPicPr>
          <p:cNvPr id="29" name="Graphic 28" descr="Line arrow: Slight curve outline">
            <a:extLst>
              <a:ext uri="{FF2B5EF4-FFF2-40B4-BE49-F238E27FC236}">
                <a16:creationId xmlns:a16="http://schemas.microsoft.com/office/drawing/2014/main" id="{0D440063-64A3-2262-57C3-B59C09BF3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 flipV="1">
            <a:off x="2541173" y="309226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25D239D-B554-8C0C-C5F4-24E90DD0AA50}"/>
              </a:ext>
            </a:extLst>
          </p:cNvPr>
          <p:cNvSpPr txBox="1"/>
          <p:nvPr/>
        </p:nvSpPr>
        <p:spPr>
          <a:xfrm>
            <a:off x="1543600" y="267309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Some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9999C-932A-D906-DD11-322A6D421E6E}"/>
              </a:ext>
            </a:extLst>
          </p:cNvPr>
          <p:cNvSpPr txBox="1"/>
          <p:nvPr/>
        </p:nvSpPr>
        <p:spPr>
          <a:xfrm>
            <a:off x="1584476" y="400992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New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61838-D56E-A1A9-24A7-CE91D452C49C}"/>
              </a:ext>
            </a:extLst>
          </p:cNvPr>
          <p:cNvSpPr txBox="1"/>
          <p:nvPr/>
        </p:nvSpPr>
        <p:spPr>
          <a:xfrm>
            <a:off x="3519384" y="3627813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Deep learning model</a:t>
            </a:r>
          </a:p>
          <a:p>
            <a:r>
              <a:rPr lang="en-US" dirty="0">
                <a:latin typeface="Ubuntu" panose="020B0504030602030204" pitchFamily="34" charset="0"/>
              </a:rPr>
              <a:t>Which uses probability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2F55A-BA2F-4ECD-AF44-1061209AF6A9}"/>
              </a:ext>
            </a:extLst>
          </p:cNvPr>
          <p:cNvSpPr txBox="1"/>
          <p:nvPr/>
        </p:nvSpPr>
        <p:spPr>
          <a:xfrm>
            <a:off x="6239842" y="3627813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Low-dimensional data</a:t>
            </a:r>
          </a:p>
        </p:txBody>
      </p:sp>
      <p:pic>
        <p:nvPicPr>
          <p:cNvPr id="35" name="Graphic 34" descr="Image outline">
            <a:extLst>
              <a:ext uri="{FF2B5EF4-FFF2-40B4-BE49-F238E27FC236}">
                <a16:creationId xmlns:a16="http://schemas.microsoft.com/office/drawing/2014/main" id="{84FBAAFF-4B01-62A3-0DAC-FD5C330AF4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35000" y="1802840"/>
            <a:ext cx="914400" cy="914400"/>
          </a:xfrm>
          <a:prstGeom prst="rect">
            <a:avLst/>
          </a:prstGeom>
        </p:spPr>
      </p:pic>
      <p:pic>
        <p:nvPicPr>
          <p:cNvPr id="36" name="Graphic 35" descr="Image outline">
            <a:extLst>
              <a:ext uri="{FF2B5EF4-FFF2-40B4-BE49-F238E27FC236}">
                <a16:creationId xmlns:a16="http://schemas.microsoft.com/office/drawing/2014/main" id="{898CA233-25D5-B982-6706-E7F8C224A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33183" y="3092265"/>
            <a:ext cx="914400" cy="914400"/>
          </a:xfrm>
          <a:prstGeom prst="rect">
            <a:avLst/>
          </a:prstGeom>
        </p:spPr>
      </p:pic>
      <p:pic>
        <p:nvPicPr>
          <p:cNvPr id="38" name="Graphic 37" descr="Binary with solid fill">
            <a:extLst>
              <a:ext uri="{FF2B5EF4-FFF2-40B4-BE49-F238E27FC236}">
                <a16:creationId xmlns:a16="http://schemas.microsoft.com/office/drawing/2014/main" id="{7E07A747-DCC8-C860-393D-F691DD37B5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65443" y="2571750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1690F09-DA48-1A6E-3C0B-C4E807B01F99}"/>
              </a:ext>
            </a:extLst>
          </p:cNvPr>
          <p:cNvSpPr txBox="1"/>
          <p:nvPr/>
        </p:nvSpPr>
        <p:spPr>
          <a:xfrm>
            <a:off x="2090383" y="2907128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Ubuntu" panose="020B0504030602030204" pitchFamily="34" charset="0"/>
              </a:rPr>
              <a:t>Or other kind of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79"/>
          <p:cNvSpPr txBox="1">
            <a:spLocks noGrp="1"/>
          </p:cNvSpPr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 Latent Diffusion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2626" name="Google Shape;2626;p79">
            <a:hlinkClick r:id="rId3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79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79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raphic 14" descr="Network diagram outline">
            <a:extLst>
              <a:ext uri="{FF2B5EF4-FFF2-40B4-BE49-F238E27FC236}">
                <a16:creationId xmlns:a16="http://schemas.microsoft.com/office/drawing/2014/main" id="{23D01B40-80CA-0768-2A1C-3C2DB2D73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58" y="1481082"/>
            <a:ext cx="1266000" cy="1266000"/>
          </a:xfrm>
          <a:prstGeom prst="rect">
            <a:avLst/>
          </a:prstGeom>
        </p:spPr>
      </p:pic>
      <p:sp>
        <p:nvSpPr>
          <p:cNvPr id="18" name="Google Shape;2500;p78">
            <a:extLst>
              <a:ext uri="{FF2B5EF4-FFF2-40B4-BE49-F238E27FC236}">
                <a16:creationId xmlns:a16="http://schemas.microsoft.com/office/drawing/2014/main" id="{68C7BB41-5C13-75F2-8211-D79D9D8F956A}"/>
              </a:ext>
            </a:extLst>
          </p:cNvPr>
          <p:cNvSpPr/>
          <p:nvPr/>
        </p:nvSpPr>
        <p:spPr>
          <a:xfrm>
            <a:off x="3143772" y="1718141"/>
            <a:ext cx="3998228" cy="2556000"/>
          </a:xfrm>
          <a:prstGeom prst="roundRect">
            <a:avLst>
              <a:gd name="adj" fmla="val 5212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Graphic 18" descr="Network diagram outline">
            <a:extLst>
              <a:ext uri="{FF2B5EF4-FFF2-40B4-BE49-F238E27FC236}">
                <a16:creationId xmlns:a16="http://schemas.microsoft.com/office/drawing/2014/main" id="{2104D16D-145A-CE56-4566-250400D3E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982" y="3343742"/>
            <a:ext cx="1266000" cy="1266000"/>
          </a:xfrm>
          <a:prstGeom prst="rect">
            <a:avLst/>
          </a:prstGeom>
        </p:spPr>
      </p:pic>
      <p:pic>
        <p:nvPicPr>
          <p:cNvPr id="21" name="Graphic 20" descr="Pot of gold with solid fill">
            <a:extLst>
              <a:ext uri="{FF2B5EF4-FFF2-40B4-BE49-F238E27FC236}">
                <a16:creationId xmlns:a16="http://schemas.microsoft.com/office/drawing/2014/main" id="{A9EDA3FE-078D-66FA-1B37-822C8DAAA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3768" y="3479773"/>
            <a:ext cx="968404" cy="968404"/>
          </a:xfrm>
          <a:prstGeom prst="rect">
            <a:avLst/>
          </a:prstGeom>
        </p:spPr>
      </p:pic>
      <p:pic>
        <p:nvPicPr>
          <p:cNvPr id="23" name="Graphic 22" descr="Spoon with solid fill">
            <a:extLst>
              <a:ext uri="{FF2B5EF4-FFF2-40B4-BE49-F238E27FC236}">
                <a16:creationId xmlns:a16="http://schemas.microsoft.com/office/drawing/2014/main" id="{855F031A-CC56-6705-2C32-25381EF82F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100607">
            <a:off x="4855349" y="3113569"/>
            <a:ext cx="968404" cy="968404"/>
          </a:xfrm>
          <a:prstGeom prst="rect">
            <a:avLst/>
          </a:prstGeom>
        </p:spPr>
      </p:pic>
      <p:pic>
        <p:nvPicPr>
          <p:cNvPr id="25" name="Graphic 24" descr="Line arrow: Straight with solid fill">
            <a:extLst>
              <a:ext uri="{FF2B5EF4-FFF2-40B4-BE49-F238E27FC236}">
                <a16:creationId xmlns:a16="http://schemas.microsoft.com/office/drawing/2014/main" id="{4A955B2C-D13C-2320-D36E-C7493A6570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2279097" y="1817220"/>
            <a:ext cx="592650" cy="592650"/>
          </a:xfrm>
          <a:prstGeom prst="rect">
            <a:avLst/>
          </a:prstGeom>
        </p:spPr>
      </p:pic>
      <p:pic>
        <p:nvPicPr>
          <p:cNvPr id="26" name="Graphic 25" descr="Line arrow: Straight with solid fill">
            <a:extLst>
              <a:ext uri="{FF2B5EF4-FFF2-40B4-BE49-F238E27FC236}">
                <a16:creationId xmlns:a16="http://schemas.microsoft.com/office/drawing/2014/main" id="{35A13E3F-9726-52B7-835A-8681252855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79097" y="3680417"/>
            <a:ext cx="592650" cy="592650"/>
          </a:xfrm>
          <a:prstGeom prst="rect">
            <a:avLst/>
          </a:prstGeom>
        </p:spPr>
      </p:pic>
      <p:pic>
        <p:nvPicPr>
          <p:cNvPr id="28" name="Graphic 27" descr="Arrow: Clockwise curve with solid fill">
            <a:extLst>
              <a:ext uri="{FF2B5EF4-FFF2-40B4-BE49-F238E27FC236}">
                <a16:creationId xmlns:a16="http://schemas.microsoft.com/office/drawing/2014/main" id="{B5B32B6C-365C-5828-6440-5D9CB3B3F3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289741">
            <a:off x="4257847" y="887236"/>
            <a:ext cx="914400" cy="2498601"/>
          </a:xfrm>
          <a:prstGeom prst="rect">
            <a:avLst/>
          </a:prstGeom>
        </p:spPr>
      </p:pic>
      <p:pic>
        <p:nvPicPr>
          <p:cNvPr id="29" name="Graphic 28" descr="Arrow: Clockwise curve with solid fill">
            <a:extLst>
              <a:ext uri="{FF2B5EF4-FFF2-40B4-BE49-F238E27FC236}">
                <a16:creationId xmlns:a16="http://schemas.microsoft.com/office/drawing/2014/main" id="{0EBB6512-3F6C-9665-C971-D729106FC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 flipH="1" flipV="1">
            <a:off x="4936113" y="2081293"/>
            <a:ext cx="914400" cy="37059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A55E06-8548-F0F4-FCC6-DDEAD1A8B95F}"/>
              </a:ext>
            </a:extLst>
          </p:cNvPr>
          <p:cNvSpPr txBox="1"/>
          <p:nvPr/>
        </p:nvSpPr>
        <p:spPr>
          <a:xfrm>
            <a:off x="3901479" y="223213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Noising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04342-741B-BC67-F5AC-FCFF9547DBC1}"/>
              </a:ext>
            </a:extLst>
          </p:cNvPr>
          <p:cNvSpPr txBox="1"/>
          <p:nvPr/>
        </p:nvSpPr>
        <p:spPr>
          <a:xfrm>
            <a:off x="4106443" y="4337427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Denoising + Mixing</a:t>
            </a:r>
          </a:p>
        </p:txBody>
      </p:sp>
      <p:pic>
        <p:nvPicPr>
          <p:cNvPr id="35" name="Graphic 34" descr="Chat bubble outline">
            <a:extLst>
              <a:ext uri="{FF2B5EF4-FFF2-40B4-BE49-F238E27FC236}">
                <a16:creationId xmlns:a16="http://schemas.microsoft.com/office/drawing/2014/main" id="{7B360EE5-821B-C91C-1387-CBCD3D2D16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5139" y="2571663"/>
            <a:ext cx="914400" cy="914400"/>
          </a:xfrm>
          <a:prstGeom prst="rect">
            <a:avLst/>
          </a:prstGeom>
        </p:spPr>
      </p:pic>
      <p:pic>
        <p:nvPicPr>
          <p:cNvPr id="36" name="Graphic 35" descr="Line arrow: Straight with solid fill">
            <a:extLst>
              <a:ext uri="{FF2B5EF4-FFF2-40B4-BE49-F238E27FC236}">
                <a16:creationId xmlns:a16="http://schemas.microsoft.com/office/drawing/2014/main" id="{21BC953E-B1AA-1DFF-7259-2CBC3FE513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2736" y="2706213"/>
            <a:ext cx="592650" cy="5926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2EFB95F-962F-538B-4D44-7A97A7F0A2BF}"/>
              </a:ext>
            </a:extLst>
          </p:cNvPr>
          <p:cNvSpPr txBox="1"/>
          <p:nvPr/>
        </p:nvSpPr>
        <p:spPr>
          <a:xfrm>
            <a:off x="7964827" y="3280887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9A067-C9EE-A822-1541-7118C26E381D}"/>
              </a:ext>
            </a:extLst>
          </p:cNvPr>
          <p:cNvSpPr txBox="1"/>
          <p:nvPr/>
        </p:nvSpPr>
        <p:spPr>
          <a:xfrm>
            <a:off x="3470431" y="1171350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Ubuntu" panose="020B0504030602030204" pitchFamily="34" charset="0"/>
              </a:rPr>
              <a:t>LATENT SPACE</a:t>
            </a:r>
          </a:p>
        </p:txBody>
      </p:sp>
      <p:pic>
        <p:nvPicPr>
          <p:cNvPr id="40" name="Graphic 39" descr="Image outline">
            <a:extLst>
              <a:ext uri="{FF2B5EF4-FFF2-40B4-BE49-F238E27FC236}">
                <a16:creationId xmlns:a16="http://schemas.microsoft.com/office/drawing/2014/main" id="{E19A9D57-53C6-2FA3-9908-8C8B624D08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997" y="1656345"/>
            <a:ext cx="914400" cy="914400"/>
          </a:xfrm>
          <a:prstGeom prst="rect">
            <a:avLst/>
          </a:prstGeom>
        </p:spPr>
      </p:pic>
      <p:pic>
        <p:nvPicPr>
          <p:cNvPr id="41" name="Graphic 40" descr="Binary with solid fill">
            <a:extLst>
              <a:ext uri="{FF2B5EF4-FFF2-40B4-BE49-F238E27FC236}">
                <a16:creationId xmlns:a16="http://schemas.microsoft.com/office/drawing/2014/main" id="{972CA253-F9DE-A17A-3180-213EDA179D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8652" y="1716797"/>
            <a:ext cx="914400" cy="914400"/>
          </a:xfrm>
          <a:prstGeom prst="rect">
            <a:avLst/>
          </a:prstGeom>
        </p:spPr>
      </p:pic>
      <p:pic>
        <p:nvPicPr>
          <p:cNvPr id="43" name="Graphic 42" descr="Binary with solid fill">
            <a:extLst>
              <a:ext uri="{FF2B5EF4-FFF2-40B4-BE49-F238E27FC236}">
                <a16:creationId xmlns:a16="http://schemas.microsoft.com/office/drawing/2014/main" id="{455DEED8-79FF-E336-EFBD-0C9853AE67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3044886" y="3522141"/>
            <a:ext cx="914400" cy="914400"/>
          </a:xfrm>
          <a:prstGeom prst="rect">
            <a:avLst/>
          </a:prstGeom>
        </p:spPr>
      </p:pic>
      <p:pic>
        <p:nvPicPr>
          <p:cNvPr id="45" name="Graphic 44" descr="Soundwave with solid fill">
            <a:extLst>
              <a:ext uri="{FF2B5EF4-FFF2-40B4-BE49-F238E27FC236}">
                <a16:creationId xmlns:a16="http://schemas.microsoft.com/office/drawing/2014/main" id="{637A541C-B53B-88A9-2FD1-8314FB7741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24870" y="1649129"/>
            <a:ext cx="914400" cy="914400"/>
          </a:xfrm>
          <a:prstGeom prst="rect">
            <a:avLst/>
          </a:prstGeom>
        </p:spPr>
      </p:pic>
      <p:pic>
        <p:nvPicPr>
          <p:cNvPr id="47" name="Graphic 46" descr="Chat bubble outline">
            <a:extLst>
              <a:ext uri="{FF2B5EF4-FFF2-40B4-BE49-F238E27FC236}">
                <a16:creationId xmlns:a16="http://schemas.microsoft.com/office/drawing/2014/main" id="{8F520B5D-6DE3-4C0A-126E-27BAE63AEB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13495" y="2562666"/>
            <a:ext cx="914400" cy="9144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CCDCD8A-D97D-14FA-FBD5-C800E91A816D}"/>
              </a:ext>
            </a:extLst>
          </p:cNvPr>
          <p:cNvGrpSpPr/>
          <p:nvPr/>
        </p:nvGrpSpPr>
        <p:grpSpPr>
          <a:xfrm>
            <a:off x="189427" y="3522141"/>
            <a:ext cx="917451" cy="980667"/>
            <a:chOff x="189427" y="3522141"/>
            <a:chExt cx="917451" cy="980667"/>
          </a:xfrm>
        </p:grpSpPr>
        <p:pic>
          <p:nvPicPr>
            <p:cNvPr id="42" name="Graphic 41" descr="Image outline">
              <a:extLst>
                <a:ext uri="{FF2B5EF4-FFF2-40B4-BE49-F238E27FC236}">
                  <a16:creationId xmlns:a16="http://schemas.microsoft.com/office/drawing/2014/main" id="{78D43846-4684-B70B-4FB6-218C807AD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192478" y="3522141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Chat bubble outline">
              <a:extLst>
                <a:ext uri="{FF2B5EF4-FFF2-40B4-BE49-F238E27FC236}">
                  <a16:creationId xmlns:a16="http://schemas.microsoft.com/office/drawing/2014/main" id="{B7B3E0C3-6BB4-9720-B069-F5A9FDCD0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9427" y="3588408"/>
              <a:ext cx="914400" cy="914400"/>
            </a:xfrm>
            <a:prstGeom prst="rect">
              <a:avLst/>
            </a:prstGeom>
          </p:spPr>
        </p:pic>
      </p:grpSp>
      <p:pic>
        <p:nvPicPr>
          <p:cNvPr id="52" name="Graphic 51" descr="Soundwave with solid fill">
            <a:extLst>
              <a:ext uri="{FF2B5EF4-FFF2-40B4-BE49-F238E27FC236}">
                <a16:creationId xmlns:a16="http://schemas.microsoft.com/office/drawing/2014/main" id="{C10658DB-8DFA-79FC-D52F-194A158024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4929541" y="3477067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031 L 0.31424 -0.00432 " pathEditMode="relative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494 L 0.32205 -0.01204 " pathEditMode="relative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47 L 0.00226 0.31697 L -0.11684 0.36234 " pathEditMode="relative" ptsTypes="AAA">
                                      <p:cBhvr>
                                        <p:cTn id="4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23 L -0.20364 0.14352 L -0.32187 0.18611 " pathEditMode="relative" ptsTypes="AAA">
                                      <p:cBhvr>
                                        <p:cTn id="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8.64198E-7 L 0.02535 0.01975 L 0.00625 0.04074 L -0.01597 0.02531 L 0.00937 -0.00124 L 0.03351 0.02099 L 0.00312 0.0466 L -0.01649 0.03086 L 0.00312 0.0142 " pathEditMode="relative" rAng="0" ptsTypes="AAAAAAAAA"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0.0071 L -0.20729 0.005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092 L -0.31233 0.00092 " pathEditMode="relative" ptsTypes="AA">
                                      <p:cBhvr>
                                        <p:cTn id="8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81">
            <a:hlinkClick r:id="rId3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81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81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81"/>
          <p:cNvSpPr txBox="1">
            <a:spLocks noGrp="1"/>
          </p:cNvSpPr>
          <p:nvPr>
            <p:ph type="title" idx="2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Lesson 1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50" name="Picture 2" descr="The Illustrated Stable Diffusion – Jay Alammar – Visualizing machine  learning one concept at a time.">
            <a:extLst>
              <a:ext uri="{FF2B5EF4-FFF2-40B4-BE49-F238E27FC236}">
                <a16:creationId xmlns:a16="http://schemas.microsoft.com/office/drawing/2014/main" id="{28587F11-EA53-9883-7538-1E3325F3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17" y="1391784"/>
            <a:ext cx="6731165" cy="333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7" name="Google Shape;2927;p87"/>
          <p:cNvGrpSpPr/>
          <p:nvPr/>
        </p:nvGrpSpPr>
        <p:grpSpPr>
          <a:xfrm>
            <a:off x="3172589" y="1307409"/>
            <a:ext cx="2449272" cy="4547269"/>
            <a:chOff x="326011" y="326378"/>
            <a:chExt cx="2449272" cy="4547269"/>
          </a:xfrm>
        </p:grpSpPr>
        <p:sp>
          <p:nvSpPr>
            <p:cNvPr id="2928" name="Google Shape;2928;p87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87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87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87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87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87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87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87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87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87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87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9" name="Google Shape;2939;p87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8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1" name="Google Shape;2941;p87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87"/>
          <p:cNvSpPr txBox="1">
            <a:spLocks noGrp="1"/>
          </p:cNvSpPr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4. Use It! 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2958" name="Google Shape;2958;p87"/>
          <p:cNvSpPr txBox="1">
            <a:spLocks noGrp="1"/>
          </p:cNvSpPr>
          <p:nvPr>
            <p:ph type="subTitle" idx="1"/>
          </p:nvPr>
        </p:nvSpPr>
        <p:spPr>
          <a:xfrm>
            <a:off x="1619850" y="2020788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Stable Diffusion</a:t>
            </a:r>
            <a:endParaRPr dirty="0">
              <a:solidFill>
                <a:srgbClr val="FFFFF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2969" name="Google Shape;2969;p87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2970" name="Google Shape;2970;p87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1" name="Google Shape;2971;p87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72" name="Google Shape;2972;p87">
            <a:hlinkClick r:id="rId4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87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8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8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p90"/>
          <p:cNvSpPr/>
          <p:nvPr/>
        </p:nvSpPr>
        <p:spPr>
          <a:xfrm>
            <a:off x="2038450" y="1715542"/>
            <a:ext cx="1488900" cy="388500"/>
          </a:xfrm>
          <a:prstGeom prst="roundRect">
            <a:avLst>
              <a:gd name="adj" fmla="val 47169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90"/>
          <p:cNvSpPr/>
          <p:nvPr/>
        </p:nvSpPr>
        <p:spPr>
          <a:xfrm>
            <a:off x="2038450" y="3372067"/>
            <a:ext cx="1488900" cy="388500"/>
          </a:xfrm>
          <a:prstGeom prst="roundRect">
            <a:avLst>
              <a:gd name="adj" fmla="val 47169"/>
            </a:avLst>
          </a:prstGeom>
          <a:noFill/>
          <a:ln w="9525" cap="flat" cmpd="sng">
            <a:solidFill>
              <a:srgbClr val="4D8C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90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b="1"/>
          </a:p>
        </p:txBody>
      </p:sp>
      <p:sp>
        <p:nvSpPr>
          <p:cNvPr id="3141" name="Google Shape;3141;p90"/>
          <p:cNvSpPr txBox="1">
            <a:spLocks noGrp="1"/>
          </p:cNvSpPr>
          <p:nvPr>
            <p:ph type="subTitle" idx="1"/>
          </p:nvPr>
        </p:nvSpPr>
        <p:spPr>
          <a:xfrm>
            <a:off x="2116900" y="1777739"/>
            <a:ext cx="1332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Open!</a:t>
            </a:r>
            <a:endParaRPr dirty="0"/>
          </a:p>
        </p:txBody>
      </p:sp>
      <p:sp>
        <p:nvSpPr>
          <p:cNvPr id="3142" name="Google Shape;3142;p90"/>
          <p:cNvSpPr txBox="1">
            <a:spLocks noGrp="1"/>
          </p:cNvSpPr>
          <p:nvPr>
            <p:ph type="subTitle" idx="2"/>
          </p:nvPr>
        </p:nvSpPr>
        <p:spPr>
          <a:xfrm>
            <a:off x="995200" y="2237051"/>
            <a:ext cx="35754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compony that invented latent diffusion make a model called stable diffusion with MIT license</a:t>
            </a:r>
            <a:endParaRPr dirty="0"/>
          </a:p>
        </p:txBody>
      </p:sp>
      <p:sp>
        <p:nvSpPr>
          <p:cNvPr id="3143" name="Google Shape;3143;p90"/>
          <p:cNvSpPr txBox="1">
            <a:spLocks noGrp="1"/>
          </p:cNvSpPr>
          <p:nvPr>
            <p:ph type="subTitle" idx="3"/>
          </p:nvPr>
        </p:nvSpPr>
        <p:spPr>
          <a:xfrm>
            <a:off x="2115400" y="3432764"/>
            <a:ext cx="1335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D8CF5"/>
                </a:solidFill>
              </a:rPr>
              <a:t>Lawfree</a:t>
            </a:r>
            <a:endParaRPr dirty="0">
              <a:solidFill>
                <a:srgbClr val="4D8CF5"/>
              </a:solidFill>
            </a:endParaRPr>
          </a:p>
        </p:txBody>
      </p:sp>
      <p:sp>
        <p:nvSpPr>
          <p:cNvPr id="3144" name="Google Shape;3144;p90"/>
          <p:cNvSpPr txBox="1">
            <a:spLocks noGrp="1"/>
          </p:cNvSpPr>
          <p:nvPr>
            <p:ph type="subTitle" idx="4"/>
          </p:nvPr>
        </p:nvSpPr>
        <p:spPr>
          <a:xfrm>
            <a:off x="993850" y="3825339"/>
            <a:ext cx="35781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ccording to Korea law, using this kind of AI is out of the law.</a:t>
            </a:r>
            <a:endParaRPr dirty="0"/>
          </a:p>
        </p:txBody>
      </p:sp>
      <p:sp>
        <p:nvSpPr>
          <p:cNvPr id="3145" name="Google Shape;3145;p90"/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90"/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90">
            <a:hlinkClick r:id="rId3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9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9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3DABC60-AFA7-67BA-4D3A-567B4C46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22" y="1773101"/>
            <a:ext cx="2095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Google Shape;7175;p134"/>
          <p:cNvSpPr txBox="1">
            <a:spLocks noGrp="1"/>
          </p:cNvSpPr>
          <p:nvPr>
            <p:ph type="title"/>
          </p:nvPr>
        </p:nvSpPr>
        <p:spPr>
          <a:xfrm>
            <a:off x="2266981" y="562252"/>
            <a:ext cx="4612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7177" name="Google Shape;7177;p134"/>
          <p:cNvGrpSpPr/>
          <p:nvPr/>
        </p:nvGrpSpPr>
        <p:grpSpPr>
          <a:xfrm>
            <a:off x="3717692" y="2921332"/>
            <a:ext cx="362920" cy="356865"/>
            <a:chOff x="3717692" y="2845132"/>
            <a:chExt cx="362920" cy="356865"/>
          </a:xfrm>
        </p:grpSpPr>
        <p:sp>
          <p:nvSpPr>
            <p:cNvPr id="7178" name="Google Shape;7178;p134"/>
            <p:cNvSpPr/>
            <p:nvPr/>
          </p:nvSpPr>
          <p:spPr>
            <a:xfrm>
              <a:off x="3717692" y="284513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134"/>
            <p:cNvSpPr/>
            <p:nvPr/>
          </p:nvSpPr>
          <p:spPr>
            <a:xfrm>
              <a:off x="3872832" y="2845132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134"/>
            <p:cNvSpPr/>
            <p:nvPr/>
          </p:nvSpPr>
          <p:spPr>
            <a:xfrm>
              <a:off x="3779742" y="292233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1" name="Google Shape;7181;p134"/>
          <p:cNvGrpSpPr/>
          <p:nvPr/>
        </p:nvGrpSpPr>
        <p:grpSpPr>
          <a:xfrm>
            <a:off x="4166125" y="2921332"/>
            <a:ext cx="362920" cy="356865"/>
            <a:chOff x="4166125" y="2845132"/>
            <a:chExt cx="362920" cy="356865"/>
          </a:xfrm>
        </p:grpSpPr>
        <p:sp>
          <p:nvSpPr>
            <p:cNvPr id="7182" name="Google Shape;7182;p134"/>
            <p:cNvSpPr/>
            <p:nvPr/>
          </p:nvSpPr>
          <p:spPr>
            <a:xfrm>
              <a:off x="4166125" y="284513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134"/>
            <p:cNvSpPr/>
            <p:nvPr/>
          </p:nvSpPr>
          <p:spPr>
            <a:xfrm>
              <a:off x="4321266" y="2845132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134"/>
            <p:cNvSpPr/>
            <p:nvPr/>
          </p:nvSpPr>
          <p:spPr>
            <a:xfrm>
              <a:off x="4230457" y="290907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134"/>
            <p:cNvSpPr/>
            <p:nvPr/>
          </p:nvSpPr>
          <p:spPr>
            <a:xfrm>
              <a:off x="4264143" y="296320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134"/>
            <p:cNvSpPr/>
            <p:nvPr/>
          </p:nvSpPr>
          <p:spPr>
            <a:xfrm>
              <a:off x="4390893" y="293822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7" name="Google Shape;7187;p134"/>
          <p:cNvGrpSpPr/>
          <p:nvPr/>
        </p:nvGrpSpPr>
        <p:grpSpPr>
          <a:xfrm>
            <a:off x="4614559" y="2921332"/>
            <a:ext cx="363314" cy="356576"/>
            <a:chOff x="4614559" y="2845132"/>
            <a:chExt cx="363314" cy="356576"/>
          </a:xfrm>
        </p:grpSpPr>
        <p:sp>
          <p:nvSpPr>
            <p:cNvPr id="7188" name="Google Shape;7188;p134"/>
            <p:cNvSpPr/>
            <p:nvPr/>
          </p:nvSpPr>
          <p:spPr>
            <a:xfrm>
              <a:off x="4614559" y="284513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134"/>
            <p:cNvSpPr/>
            <p:nvPr/>
          </p:nvSpPr>
          <p:spPr>
            <a:xfrm>
              <a:off x="4769699" y="2845132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134"/>
            <p:cNvSpPr/>
            <p:nvPr/>
          </p:nvSpPr>
          <p:spPr>
            <a:xfrm>
              <a:off x="4699705" y="299196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134"/>
            <p:cNvSpPr/>
            <p:nvPr/>
          </p:nvSpPr>
          <p:spPr>
            <a:xfrm>
              <a:off x="4683793" y="292217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134"/>
            <p:cNvSpPr/>
            <p:nvPr/>
          </p:nvSpPr>
          <p:spPr>
            <a:xfrm>
              <a:off x="4777276" y="299193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3" name="Google Shape;7193;p134"/>
          <p:cNvGrpSpPr/>
          <p:nvPr/>
        </p:nvGrpSpPr>
        <p:grpSpPr>
          <a:xfrm>
            <a:off x="5063360" y="2921332"/>
            <a:ext cx="362947" cy="356576"/>
            <a:chOff x="5063360" y="2845132"/>
            <a:chExt cx="362947" cy="356576"/>
          </a:xfrm>
        </p:grpSpPr>
        <p:sp>
          <p:nvSpPr>
            <p:cNvPr id="7194" name="Google Shape;7194;p134"/>
            <p:cNvSpPr/>
            <p:nvPr/>
          </p:nvSpPr>
          <p:spPr>
            <a:xfrm>
              <a:off x="5063360" y="2845132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134"/>
            <p:cNvSpPr/>
            <p:nvPr/>
          </p:nvSpPr>
          <p:spPr>
            <a:xfrm>
              <a:off x="5218133" y="2845132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134"/>
            <p:cNvSpPr/>
            <p:nvPr/>
          </p:nvSpPr>
          <p:spPr>
            <a:xfrm>
              <a:off x="5139436" y="2937330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7" name="Google Shape;7197;p134"/>
          <p:cNvSpPr txBox="1">
            <a:spLocks noGrp="1"/>
          </p:cNvSpPr>
          <p:nvPr>
            <p:ph type="subTitle" idx="2"/>
          </p:nvPr>
        </p:nvSpPr>
        <p:spPr>
          <a:xfrm>
            <a:off x="1274825" y="3907925"/>
            <a:ext cx="654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attribution.</a:t>
            </a:r>
            <a:endParaRPr/>
          </a:p>
        </p:txBody>
      </p:sp>
      <p:sp>
        <p:nvSpPr>
          <p:cNvPr id="7198" name="Google Shape;7198;p134">
            <a:hlinkClick r:id="" action="ppaction://hlinkshowjump?jump=previousslide"/>
          </p:cNvPr>
          <p:cNvSpPr/>
          <p:nvPr/>
        </p:nvSpPr>
        <p:spPr>
          <a:xfrm rot="10800000">
            <a:off x="784857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9" name="Google Shape;7199;p134"/>
          <p:cNvGrpSpPr/>
          <p:nvPr/>
        </p:nvGrpSpPr>
        <p:grpSpPr>
          <a:xfrm>
            <a:off x="7266884" y="696541"/>
            <a:ext cx="195284" cy="195284"/>
            <a:chOff x="5660400" y="238125"/>
            <a:chExt cx="481825" cy="481825"/>
          </a:xfrm>
        </p:grpSpPr>
        <p:sp>
          <p:nvSpPr>
            <p:cNvPr id="7200" name="Google Shape;7200;p134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01" name="Google Shape;7201;p134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202" name="Google Shape;7202;p134">
            <a:hlinkClick r:id="rId3" action="ppaction://hlinksldjump"/>
          </p:cNvPr>
          <p:cNvSpPr/>
          <p:nvPr/>
        </p:nvSpPr>
        <p:spPr>
          <a:xfrm>
            <a:off x="7266188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3" name="Google Shape;7203;p134">
            <a:hlinkClick r:id="rId4" action="ppaction://hlinksldjump"/>
          </p:cNvPr>
          <p:cNvSpPr/>
          <p:nvPr/>
        </p:nvSpPr>
        <p:spPr>
          <a:xfrm>
            <a:off x="7548822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E66A4-E3F8-62E5-D43F-691E238E3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6BDD-64D3-03C8-B764-871AF712D10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B1D4C6BC-7002-575B-AF4A-476515F06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43" y="1756397"/>
            <a:ext cx="2385450" cy="23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0"/>
          <p:cNvSpPr txBox="1">
            <a:spLocks noGrp="1"/>
          </p:cNvSpPr>
          <p:nvPr>
            <p:ph type="ctrTitle"/>
          </p:nvPr>
        </p:nvSpPr>
        <p:spPr>
          <a:xfrm>
            <a:off x="348343" y="1821169"/>
            <a:ext cx="8454571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EA4335"/>
                </a:solidFill>
                <a:highlight>
                  <a:srgbClr val="F3F3F3"/>
                </a:highlight>
              </a:rPr>
              <a:t>Latent Diffusion</a:t>
            </a:r>
            <a:endParaRPr sz="8000" dirty="0">
              <a:solidFill>
                <a:srgbClr val="EA4335"/>
              </a:solidFill>
              <a:highlight>
                <a:srgbClr val="F3F3F3"/>
              </a:highlight>
            </a:endParaRPr>
          </a:p>
        </p:txBody>
      </p:sp>
      <p:sp>
        <p:nvSpPr>
          <p:cNvPr id="1243" name="Google Shape;1243;p60"/>
          <p:cNvSpPr txBox="1">
            <a:spLocks noGrp="1"/>
          </p:cNvSpPr>
          <p:nvPr>
            <p:ph type="subTitle" idx="1"/>
          </p:nvPr>
        </p:nvSpPr>
        <p:spPr>
          <a:xfrm>
            <a:off x="1885050" y="3506219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C7C7C"/>
                </a:solidFill>
              </a:rPr>
              <a:t>W</a:t>
            </a:r>
            <a:r>
              <a:rPr lang="en" dirty="0">
                <a:solidFill>
                  <a:srgbClr val="7C7C7C"/>
                </a:solidFill>
              </a:rPr>
              <a:t>hy AI pops into my algorithm</a:t>
            </a:r>
            <a:endParaRPr dirty="0">
              <a:solidFill>
                <a:srgbClr val="7C7C7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2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303" name="Google Shape;1303;p62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Super Brief Intro of Deep Learning</a:t>
            </a:r>
            <a:endParaRPr dirty="0"/>
          </a:p>
        </p:txBody>
      </p:sp>
      <p:sp>
        <p:nvSpPr>
          <p:cNvPr id="1304" name="Google Shape;1304;p62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US" dirty="0"/>
              <a:t>W</a:t>
            </a:r>
            <a:r>
              <a:rPr lang="en" dirty="0"/>
              <a:t>hat is Diffusion Model and its Limits</a:t>
            </a:r>
            <a:endParaRPr dirty="0"/>
          </a:p>
        </p:txBody>
      </p:sp>
      <p:sp>
        <p:nvSpPr>
          <p:cNvPr id="1305" name="Google Shape;1305;p62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-US" dirty="0"/>
              <a:t>Latent Diffusion</a:t>
            </a:r>
            <a:endParaRPr dirty="0"/>
          </a:p>
        </p:txBody>
      </p:sp>
      <p:sp>
        <p:nvSpPr>
          <p:cNvPr id="1306" name="Google Shape;1306;p62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LET ME USE IT</a:t>
            </a:r>
          </a:p>
        </p:txBody>
      </p:sp>
      <p:sp>
        <p:nvSpPr>
          <p:cNvPr id="1311" name="Google Shape;1311;p62"/>
          <p:cNvSpPr/>
          <p:nvPr/>
        </p:nvSpPr>
        <p:spPr>
          <a:xfrm>
            <a:off x="1432725" y="1329217"/>
            <a:ext cx="104100" cy="1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62"/>
          <p:cNvSpPr/>
          <p:nvPr/>
        </p:nvSpPr>
        <p:spPr>
          <a:xfrm>
            <a:off x="1432725" y="2212165"/>
            <a:ext cx="104100" cy="10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2"/>
          <p:cNvSpPr/>
          <p:nvPr/>
        </p:nvSpPr>
        <p:spPr>
          <a:xfrm>
            <a:off x="1432725" y="3046084"/>
            <a:ext cx="104100" cy="10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2"/>
          <p:cNvSpPr/>
          <p:nvPr/>
        </p:nvSpPr>
        <p:spPr>
          <a:xfrm>
            <a:off x="1432725" y="3897416"/>
            <a:ext cx="104100" cy="1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2">
            <a:hlinkClick r:id="" action="ppaction://noaction"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2">
            <a:hlinkClick r:id="" action="ppaction://noaction"/>
          </p:cNvPr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62">
            <a:hlinkClick r:id="" action="ppaction://noaction"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62">
            <a:hlinkClick r:id="rId3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62">
            <a:hlinkClick r:id="rId3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0" name="Google Shape;1320;p62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1" name="Google Shape;1321;p6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2" name="Google Shape;1322;p6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3" name="Google Shape;1323;p6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5" name="Google Shape;1325;p62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1326" name="Google Shape;1326;p6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6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8" name="Google Shape;1328;p62">
            <a:hlinkClick r:id="rId4" action="ppaction://hlinksldjump"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F3C6-CA45-A832-ADC2-5E74189295E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FCA4D1-37F3-2546-59DA-26A86C71DC8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78F9905-8538-5FBF-854E-C4D53612E61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92C0E91-CB3F-72D6-F97D-BE222B1699C4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C05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1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BBC05"/>
                </a:solidFill>
              </a:rPr>
              <a:t>1. Super Brief Intro of Deep Learning</a:t>
            </a:r>
          </a:p>
        </p:txBody>
      </p:sp>
      <p:pic>
        <p:nvPicPr>
          <p:cNvPr id="2" name="Graphic 1" descr="Dance outline">
            <a:extLst>
              <a:ext uri="{FF2B5EF4-FFF2-40B4-BE49-F238E27FC236}">
                <a16:creationId xmlns:a16="http://schemas.microsoft.com/office/drawing/2014/main" id="{803ED0C2-6CD7-3E9D-CF0E-373D1DF32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19" y="1761007"/>
            <a:ext cx="2121303" cy="212130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1407CA-AEB0-45E5-6AFB-788EF15A35C5}"/>
              </a:ext>
            </a:extLst>
          </p:cNvPr>
          <p:cNvSpPr/>
          <p:nvPr/>
        </p:nvSpPr>
        <p:spPr>
          <a:xfrm>
            <a:off x="6753503" y="2159966"/>
            <a:ext cx="1213769" cy="1169918"/>
          </a:xfrm>
          <a:prstGeom prst="ellipse">
            <a:avLst/>
          </a:prstGeom>
          <a:solidFill>
            <a:srgbClr val="F3F3F3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Ubuntu" panose="020B0504030602030204" pitchFamily="34" charset="0"/>
              </a:rPr>
              <a:t>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EA3E0-B2F9-6CA5-BB20-DD40B7FE9F2C}"/>
              </a:ext>
            </a:extLst>
          </p:cNvPr>
          <p:cNvSpPr txBox="1"/>
          <p:nvPr/>
        </p:nvSpPr>
        <p:spPr>
          <a:xfrm>
            <a:off x="6066603" y="3882310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WANT TO MINIMIZE!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5B4CC-DB7C-4A40-7B4B-F1EC99EF5E8A}"/>
              </a:ext>
            </a:extLst>
          </p:cNvPr>
          <p:cNvSpPr/>
          <p:nvPr/>
        </p:nvSpPr>
        <p:spPr>
          <a:xfrm>
            <a:off x="3086306" y="2669260"/>
            <a:ext cx="3347829" cy="60898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E1B9CE-F18A-E022-EF45-043AD40FD5E2}"/>
              </a:ext>
            </a:extLst>
          </p:cNvPr>
          <p:cNvSpPr/>
          <p:nvPr/>
        </p:nvSpPr>
        <p:spPr>
          <a:xfrm flipH="1">
            <a:off x="3086306" y="2821660"/>
            <a:ext cx="3347829" cy="60898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8A49C-0ECC-7F02-2DCB-26DC13ABC013}"/>
              </a:ext>
            </a:extLst>
          </p:cNvPr>
          <p:cNvSpPr txBox="1"/>
          <p:nvPr/>
        </p:nvSpPr>
        <p:spPr>
          <a:xfrm>
            <a:off x="3611768" y="1922866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Forward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44CDB-109E-98BE-1312-A72830A22797}"/>
              </a:ext>
            </a:extLst>
          </p:cNvPr>
          <p:cNvSpPr txBox="1"/>
          <p:nvPr/>
        </p:nvSpPr>
        <p:spPr>
          <a:xfrm>
            <a:off x="3496352" y="2974060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Backward pass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45F89-6A8B-3B28-F6E0-2DD9B0F0BDD1}"/>
              </a:ext>
            </a:extLst>
          </p:cNvPr>
          <p:cNvSpPr txBox="1"/>
          <p:nvPr/>
        </p:nvSpPr>
        <p:spPr>
          <a:xfrm>
            <a:off x="2440385" y="1437468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X, W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ₜ</a:t>
            </a:r>
            <a:endParaRPr lang="en-US" sz="2800" dirty="0">
              <a:latin typeface="Ubuntu" panose="020B05040306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AAE45-0037-F2BA-1593-F6201EF4A689}"/>
              </a:ext>
            </a:extLst>
          </p:cNvPr>
          <p:cNvSpPr txBox="1"/>
          <p:nvPr/>
        </p:nvSpPr>
        <p:spPr>
          <a:xfrm>
            <a:off x="2303328" y="3759200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X, W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Ubuntu" panose="020B0504030602030204" pitchFamily="34" charset="0"/>
              </a:rPr>
              <a:t>ₜ₊₁</a:t>
            </a:r>
            <a:endParaRPr lang="en-US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6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1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BBC05"/>
                </a:solidFill>
              </a:rPr>
              <a:t>1. Super Brief Intro of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17AEB-B51D-940A-91A9-EDE53F35D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C702265-E4DC-DD87-4CC4-FD49336050EB}"/>
              </a:ext>
            </a:extLst>
          </p:cNvPr>
          <p:cNvSpPr/>
          <p:nvPr/>
        </p:nvSpPr>
        <p:spPr>
          <a:xfrm>
            <a:off x="5078913" y="1577198"/>
            <a:ext cx="3237771" cy="2682743"/>
          </a:xfrm>
          <a:custGeom>
            <a:avLst/>
            <a:gdLst>
              <a:gd name="connsiteX0" fmla="*/ 0 w 2426400"/>
              <a:gd name="connsiteY0" fmla="*/ 0 h 2865600"/>
              <a:gd name="connsiteX1" fmla="*/ 1224000 w 2426400"/>
              <a:gd name="connsiteY1" fmla="*/ 2865600 h 2865600"/>
              <a:gd name="connsiteX2" fmla="*/ 2426400 w 2426400"/>
              <a:gd name="connsiteY2" fmla="*/ 0 h 28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6400" h="2865600">
                <a:moveTo>
                  <a:pt x="0" y="0"/>
                </a:moveTo>
                <a:cubicBezTo>
                  <a:pt x="409800" y="1432800"/>
                  <a:pt x="819600" y="2865600"/>
                  <a:pt x="1224000" y="2865600"/>
                </a:cubicBezTo>
                <a:cubicBezTo>
                  <a:pt x="1628400" y="2865600"/>
                  <a:pt x="2027400" y="1432800"/>
                  <a:pt x="2426400" y="0"/>
                </a:cubicBezTo>
              </a:path>
            </a:pathLst>
          </a:custGeom>
          <a:noFill/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>
                    <a:lumMod val="10000"/>
                  </a:schemeClr>
                </a:solidFill>
              </a:ln>
              <a:solidFill>
                <a:srgbClr val="4D8CF5"/>
              </a:solidFill>
            </a:endParaRPr>
          </a:p>
        </p:txBody>
      </p:sp>
      <p:pic>
        <p:nvPicPr>
          <p:cNvPr id="11" name="Graphic 10" descr="Walk outline">
            <a:extLst>
              <a:ext uri="{FF2B5EF4-FFF2-40B4-BE49-F238E27FC236}">
                <a16:creationId xmlns:a16="http://schemas.microsoft.com/office/drawing/2014/main" id="{ACD17B0B-F429-6669-2266-D466D6697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1600" y="1769878"/>
            <a:ext cx="458971" cy="458971"/>
          </a:xfrm>
          <a:prstGeom prst="rect">
            <a:avLst/>
          </a:prstGeom>
        </p:spPr>
      </p:pic>
      <p:pic>
        <p:nvPicPr>
          <p:cNvPr id="13" name="Graphic 12" descr="Dance outline">
            <a:extLst>
              <a:ext uri="{FF2B5EF4-FFF2-40B4-BE49-F238E27FC236}">
                <a16:creationId xmlns:a16="http://schemas.microsoft.com/office/drawing/2014/main" id="{47CC4A54-EA1B-8EEE-42C2-71E382790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1596" y="2916423"/>
            <a:ext cx="1516269" cy="1516269"/>
          </a:xfrm>
          <a:prstGeom prst="rect">
            <a:avLst/>
          </a:prstGeom>
        </p:spPr>
      </p:pic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5284B284-9338-AB31-5709-001504853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958686" y="131267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E8EDE0-E62F-EE1A-5D43-3BC053680E4F}"/>
              </a:ext>
            </a:extLst>
          </p:cNvPr>
          <p:cNvSpPr txBox="1"/>
          <p:nvPr/>
        </p:nvSpPr>
        <p:spPr>
          <a:xfrm>
            <a:off x="1083941" y="2423980"/>
            <a:ext cx="124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buntu" panose="020B0504030602030204" pitchFamily="34" charset="0"/>
              </a:rPr>
              <a:t>X, W</a:t>
            </a:r>
          </a:p>
        </p:txBody>
      </p:sp>
      <p:pic>
        <p:nvPicPr>
          <p:cNvPr id="18" name="Graphic 17" descr="Line arrow: Counter-clockwise curve with solid fill">
            <a:extLst>
              <a:ext uri="{FF2B5EF4-FFF2-40B4-BE49-F238E27FC236}">
                <a16:creationId xmlns:a16="http://schemas.microsoft.com/office/drawing/2014/main" id="{8E41CC16-0440-FEFB-A2D8-41FB27EE90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222810">
            <a:off x="3018203" y="2288861"/>
            <a:ext cx="855011" cy="8550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2E47AF-982E-1849-E4DC-9D5743400E99}"/>
              </a:ext>
            </a:extLst>
          </p:cNvPr>
          <p:cNvSpPr txBox="1"/>
          <p:nvPr/>
        </p:nvSpPr>
        <p:spPr>
          <a:xfrm>
            <a:off x="6582873" y="336678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buntu" panose="020B0504030602030204" pitchFamily="34" charset="0"/>
              </a:rPr>
              <a:t>Iter</a:t>
            </a:r>
            <a:r>
              <a:rPr lang="en-US" dirty="0">
                <a:latin typeface="Ubuntu" panose="020B0504030602030204" pitchFamily="34" charset="0"/>
              </a:rPr>
              <a:t> ==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0.02014 0.08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1 0.08488 L 0.04219 0.15062 " pathEditMode="relative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62 0.15494 L 0.06598 0.23086 " pathEditMode="relative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7 0.24383 L 0.09375 0.30957 " pathEditMode="relative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18 0.31235 L 0.13316 0.375 " pathEditMode="relative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C05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1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BBC05"/>
                </a:solidFill>
              </a:rPr>
              <a:t>1. SBIDL - Summary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02E0B03-4F09-18F8-9D2D-20F49FBFA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WANT TO MINIMIZE THE LOSS BY ITERATION</a:t>
            </a:r>
          </a:p>
        </p:txBody>
      </p:sp>
    </p:spTree>
    <p:extLst>
      <p:ext uri="{BB962C8B-B14F-4D97-AF65-F5344CB8AC3E}">
        <p14:creationId xmlns:p14="http://schemas.microsoft.com/office/powerpoint/2010/main" val="102417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5" name="Google Shape;2085;p71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2086" name="Google Shape;2086;p71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1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1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1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1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1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1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1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1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1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1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" name="Google Shape;2097;p71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7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9" name="Google Shape;2099;p71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71"/>
          <p:cNvSpPr txBox="1">
            <a:spLocks noGrp="1"/>
          </p:cNvSpPr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2. What is Diffusion Model</a:t>
            </a:r>
          </a:p>
        </p:txBody>
      </p:sp>
      <p:sp>
        <p:nvSpPr>
          <p:cNvPr id="2105" name="Google Shape;2105;p71"/>
          <p:cNvSpPr txBox="1">
            <a:spLocks noGrp="1"/>
          </p:cNvSpPr>
          <p:nvPr>
            <p:ph type="subTitle" idx="1"/>
          </p:nvPr>
        </p:nvSpPr>
        <p:spPr>
          <a:xfrm>
            <a:off x="1185578" y="1838333"/>
            <a:ext cx="6772844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&amp; Restore</a:t>
            </a:r>
            <a:endParaRPr dirty="0"/>
          </a:p>
        </p:txBody>
      </p:sp>
      <p:grpSp>
        <p:nvGrpSpPr>
          <p:cNvPr id="2116" name="Google Shape;2116;p71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2117" name="Google Shape;2117;p7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8" name="Google Shape;2118;p7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19" name="Google Shape;2119;p71">
            <a:hlinkClick r:id="rId3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71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71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71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6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2. What is Diffusion Model</a:t>
            </a:r>
            <a:r>
              <a:rPr lang="en" dirty="0">
                <a:solidFill>
                  <a:schemeClr val="accent4"/>
                </a:solidFill>
              </a:rPr>
              <a:t> 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848" name="Google Shape;1848;p67">
            <a:hlinkClick r:id="rId3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6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c 23" descr="Image outline">
            <a:extLst>
              <a:ext uri="{FF2B5EF4-FFF2-40B4-BE49-F238E27FC236}">
                <a16:creationId xmlns:a16="http://schemas.microsoft.com/office/drawing/2014/main" id="{9EFFDAEE-55D3-0C01-0D48-04DB0B024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151" y="3196206"/>
            <a:ext cx="1360078" cy="1360078"/>
          </a:xfrm>
          <a:prstGeom prst="rect">
            <a:avLst/>
          </a:prstGeom>
        </p:spPr>
      </p:pic>
      <p:pic>
        <p:nvPicPr>
          <p:cNvPr id="26" name="Graphic 25" descr="Soundwave outline">
            <a:extLst>
              <a:ext uri="{FF2B5EF4-FFF2-40B4-BE49-F238E27FC236}">
                <a16:creationId xmlns:a16="http://schemas.microsoft.com/office/drawing/2014/main" id="{4105939B-7995-1E58-9689-3E6363AE5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1582" y="3083425"/>
            <a:ext cx="1492008" cy="1492008"/>
          </a:xfrm>
          <a:prstGeom prst="rect">
            <a:avLst/>
          </a:prstGeom>
        </p:spPr>
      </p:pic>
      <p:pic>
        <p:nvPicPr>
          <p:cNvPr id="30" name="Graphic 29" descr="Line arrow: Counter-clockwise curve outline">
            <a:extLst>
              <a:ext uri="{FF2B5EF4-FFF2-40B4-BE49-F238E27FC236}">
                <a16:creationId xmlns:a16="http://schemas.microsoft.com/office/drawing/2014/main" id="{1F5A5B41-2D87-421A-7EE4-5889AAC4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 flipV="1">
            <a:off x="4073252" y="3264854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964F869-20C7-892E-4B45-827C6FD067A3}"/>
              </a:ext>
            </a:extLst>
          </p:cNvPr>
          <p:cNvSpPr txBox="1"/>
          <p:nvPr/>
        </p:nvSpPr>
        <p:spPr>
          <a:xfrm>
            <a:off x="3878441" y="3948421"/>
            <a:ext cx="123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Noising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83FA2-8DAF-E0AF-3BC1-A5BAF14FACF6}"/>
              </a:ext>
            </a:extLst>
          </p:cNvPr>
          <p:cNvSpPr txBox="1"/>
          <p:nvPr/>
        </p:nvSpPr>
        <p:spPr>
          <a:xfrm>
            <a:off x="2090411" y="205816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input</a:t>
            </a:r>
          </a:p>
        </p:txBody>
      </p:sp>
      <p:pic>
        <p:nvPicPr>
          <p:cNvPr id="3" name="Graphic 2" descr="Chat bubble outline">
            <a:extLst>
              <a:ext uri="{FF2B5EF4-FFF2-40B4-BE49-F238E27FC236}">
                <a16:creationId xmlns:a16="http://schemas.microsoft.com/office/drawing/2014/main" id="{00A6298F-8014-4871-570C-E4B53E7B77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83" y="1381797"/>
            <a:ext cx="914400" cy="914400"/>
          </a:xfrm>
          <a:prstGeom prst="rect">
            <a:avLst/>
          </a:prstGeom>
        </p:spPr>
      </p:pic>
      <p:pic>
        <p:nvPicPr>
          <p:cNvPr id="4" name="Graphic 3" descr="Image outline">
            <a:extLst>
              <a:ext uri="{FF2B5EF4-FFF2-40B4-BE49-F238E27FC236}">
                <a16:creationId xmlns:a16="http://schemas.microsoft.com/office/drawing/2014/main" id="{4498573C-4EC4-A08E-F243-C3009F3C8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217" y="1278603"/>
            <a:ext cx="1034349" cy="1034349"/>
          </a:xfrm>
          <a:prstGeom prst="rect">
            <a:avLst/>
          </a:prstGeom>
        </p:spPr>
      </p:pic>
      <p:pic>
        <p:nvPicPr>
          <p:cNvPr id="5" name="Graphic 4" descr="Line arrow: Straight with solid fill">
            <a:extLst>
              <a:ext uri="{FF2B5EF4-FFF2-40B4-BE49-F238E27FC236}">
                <a16:creationId xmlns:a16="http://schemas.microsoft.com/office/drawing/2014/main" id="{161E1DEE-3D1E-1CBC-5C62-309E00C0A5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297647" y="1637560"/>
            <a:ext cx="2425917" cy="59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0D2F1-A183-1606-62AE-328DA9495DEC}"/>
              </a:ext>
            </a:extLst>
          </p:cNvPr>
          <p:cNvSpPr txBox="1"/>
          <p:nvPr/>
        </p:nvSpPr>
        <p:spPr>
          <a:xfrm>
            <a:off x="6038357" y="2198475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52AC8-B537-F755-A453-79B49A6FD3DC}"/>
              </a:ext>
            </a:extLst>
          </p:cNvPr>
          <p:cNvSpPr txBox="1"/>
          <p:nvPr/>
        </p:nvSpPr>
        <p:spPr>
          <a:xfrm>
            <a:off x="1750985" y="4354995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" panose="020B0504030602030204" pitchFamily="34" charset="0"/>
              </a:rPr>
              <a:t>Original image</a:t>
            </a:r>
          </a:p>
        </p:txBody>
      </p:sp>
      <p:pic>
        <p:nvPicPr>
          <p:cNvPr id="9" name="Graphic 8" descr="Image outline">
            <a:extLst>
              <a:ext uri="{FF2B5EF4-FFF2-40B4-BE49-F238E27FC236}">
                <a16:creationId xmlns:a16="http://schemas.microsoft.com/office/drawing/2014/main" id="{1B3C2C59-1A72-DA92-DDD9-ABF973CEA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7547" y="3215355"/>
            <a:ext cx="1360078" cy="1360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F19538-927A-1862-53C8-AE01A654CE13}"/>
              </a:ext>
            </a:extLst>
          </p:cNvPr>
          <p:cNvSpPr txBox="1"/>
          <p:nvPr/>
        </p:nvSpPr>
        <p:spPr>
          <a:xfrm>
            <a:off x="1277115" y="1697394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Ubuntu" panose="020B0504030602030204" pitchFamily="34" charset="0"/>
              </a:rPr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5E06A-C818-9A5D-6E3E-B10F89C3B10D}"/>
              </a:ext>
            </a:extLst>
          </p:cNvPr>
          <p:cNvSpPr txBox="1"/>
          <p:nvPr/>
        </p:nvSpPr>
        <p:spPr>
          <a:xfrm>
            <a:off x="1291384" y="3656033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Ubuntu" panose="020B0504030602030204" pitchFamily="34" charset="0"/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0E7CF-7102-4B91-2FD7-895C3B184009}"/>
              </a:ext>
            </a:extLst>
          </p:cNvPr>
          <p:cNvSpPr txBox="1"/>
          <p:nvPr/>
        </p:nvSpPr>
        <p:spPr>
          <a:xfrm>
            <a:off x="3505171" y="1452793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Diffusion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6BF0-5252-AD40-0BE0-389979818F4F}"/>
              </a:ext>
            </a:extLst>
          </p:cNvPr>
          <p:cNvSpPr txBox="1"/>
          <p:nvPr/>
        </p:nvSpPr>
        <p:spPr>
          <a:xfrm>
            <a:off x="3599939" y="3038565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We do noising</a:t>
            </a:r>
          </a:p>
        </p:txBody>
      </p:sp>
    </p:spTree>
    <p:extLst>
      <p:ext uri="{BB962C8B-B14F-4D97-AF65-F5344CB8AC3E}">
        <p14:creationId xmlns:p14="http://schemas.microsoft.com/office/powerpoint/2010/main" val="407108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6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2. What is Diffusion Model</a:t>
            </a:r>
            <a:r>
              <a:rPr lang="en" dirty="0">
                <a:solidFill>
                  <a:schemeClr val="accent4"/>
                </a:solidFill>
              </a:rPr>
              <a:t> 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848" name="Google Shape;1848;p67">
            <a:hlinkClick r:id="rId3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6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c 23" descr="Image outline">
            <a:extLst>
              <a:ext uri="{FF2B5EF4-FFF2-40B4-BE49-F238E27FC236}">
                <a16:creationId xmlns:a16="http://schemas.microsoft.com/office/drawing/2014/main" id="{9EFFDAEE-55D3-0C01-0D48-04DB0B024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0140" y="1972729"/>
            <a:ext cx="1360078" cy="1360078"/>
          </a:xfrm>
          <a:prstGeom prst="rect">
            <a:avLst/>
          </a:prstGeom>
        </p:spPr>
      </p:pic>
      <p:pic>
        <p:nvPicPr>
          <p:cNvPr id="26" name="Graphic 25" descr="Soundwave outline">
            <a:extLst>
              <a:ext uri="{FF2B5EF4-FFF2-40B4-BE49-F238E27FC236}">
                <a16:creationId xmlns:a16="http://schemas.microsoft.com/office/drawing/2014/main" id="{4105939B-7995-1E58-9689-3E6363AE5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1615" y="1813798"/>
            <a:ext cx="1677941" cy="1677941"/>
          </a:xfrm>
          <a:prstGeom prst="rect">
            <a:avLst/>
          </a:prstGeom>
        </p:spPr>
      </p:pic>
      <p:pic>
        <p:nvPicPr>
          <p:cNvPr id="30" name="Graphic 29" descr="Line arrow: Counter-clockwise curve outline">
            <a:extLst>
              <a:ext uri="{FF2B5EF4-FFF2-40B4-BE49-F238E27FC236}">
                <a16:creationId xmlns:a16="http://schemas.microsoft.com/office/drawing/2014/main" id="{1F5A5B41-2D87-421A-7EE4-5889AAC4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 flipV="1">
            <a:off x="4114800" y="2067308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832049-CC07-E328-0E4C-0D2026A5890E}"/>
              </a:ext>
            </a:extLst>
          </p:cNvPr>
          <p:cNvSpPr txBox="1"/>
          <p:nvPr/>
        </p:nvSpPr>
        <p:spPr>
          <a:xfrm>
            <a:off x="3701857" y="165141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Denoising</a:t>
            </a:r>
          </a:p>
        </p:txBody>
      </p:sp>
      <p:pic>
        <p:nvPicPr>
          <p:cNvPr id="36" name="Graphic 35" descr="Line arrow: Rotate right outline">
            <a:extLst>
              <a:ext uri="{FF2B5EF4-FFF2-40B4-BE49-F238E27FC236}">
                <a16:creationId xmlns:a16="http://schemas.microsoft.com/office/drawing/2014/main" id="{CC79831B-E58C-621E-9C55-6B89399000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 flipV="1">
            <a:off x="4191928" y="2524507"/>
            <a:ext cx="602343" cy="6023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1664AFB-354D-D229-9386-9B41CB7B9E2D}"/>
              </a:ext>
            </a:extLst>
          </p:cNvPr>
          <p:cNvSpPr txBox="1"/>
          <p:nvPr/>
        </p:nvSpPr>
        <p:spPr>
          <a:xfrm>
            <a:off x="5951699" y="3207868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Generated image</a:t>
            </a:r>
          </a:p>
        </p:txBody>
      </p:sp>
      <p:pic>
        <p:nvPicPr>
          <p:cNvPr id="46" name="Graphic 45" descr="Image outline">
            <a:extLst>
              <a:ext uri="{FF2B5EF4-FFF2-40B4-BE49-F238E27FC236}">
                <a16:creationId xmlns:a16="http://schemas.microsoft.com/office/drawing/2014/main" id="{0B3AC0EA-9540-5661-303E-A4A487EEA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0546" y="2067307"/>
            <a:ext cx="1360078" cy="136007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449835-A18B-A190-A97E-F6A98FB51731}"/>
              </a:ext>
            </a:extLst>
          </p:cNvPr>
          <p:cNvSpPr txBox="1"/>
          <p:nvPr/>
        </p:nvSpPr>
        <p:spPr>
          <a:xfrm>
            <a:off x="3638891" y="3072489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With iterate</a:t>
            </a:r>
          </a:p>
        </p:txBody>
      </p:sp>
    </p:spTree>
    <p:extLst>
      <p:ext uri="{BB962C8B-B14F-4D97-AF65-F5344CB8AC3E}">
        <p14:creationId xmlns:p14="http://schemas.microsoft.com/office/powerpoint/2010/main" val="650457806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Learning Planner XL by Sli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338</Words>
  <Application>Microsoft Office PowerPoint</Application>
  <PresentationFormat>On-screen Show (16:9)</PresentationFormat>
  <Paragraphs>81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Ubuntu</vt:lpstr>
      <vt:lpstr>VICE Grotesk</vt:lpstr>
      <vt:lpstr>Ubuntu Light</vt:lpstr>
      <vt:lpstr>Arial</vt:lpstr>
      <vt:lpstr>Online Learning Planner XL by Slidesgo</vt:lpstr>
      <vt:lpstr>PowerPoint Presentation</vt:lpstr>
      <vt:lpstr>Latent Diffusion</vt:lpstr>
      <vt:lpstr>Contents</vt:lpstr>
      <vt:lpstr>1. Super Brief Intro of Deep Learning</vt:lpstr>
      <vt:lpstr>1. Super Brief Intro of Deep Learning</vt:lpstr>
      <vt:lpstr>1. SBIDL - Summary</vt:lpstr>
      <vt:lpstr>2. What is Diffusion Model</vt:lpstr>
      <vt:lpstr>2. What is Diffusion Model </vt:lpstr>
      <vt:lpstr>2. What is Diffusion Model </vt:lpstr>
      <vt:lpstr>2. What is Diffusion Model </vt:lpstr>
      <vt:lpstr>2. Limit – size of image</vt:lpstr>
      <vt:lpstr>3. Latent Diffusion</vt:lpstr>
      <vt:lpstr>VAE = Variant Auto Encoder,</vt:lpstr>
      <vt:lpstr>3. Latent Diffusion</vt:lpstr>
      <vt:lpstr>Lesson 1</vt:lpstr>
      <vt:lpstr>4. Use It! </vt:lpstr>
      <vt:lpstr>Lesson 1</vt:lpstr>
      <vt:lpstr>Thanks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Planner</dc:title>
  <cp:lastModifiedBy>이승훈</cp:lastModifiedBy>
  <cp:revision>1</cp:revision>
  <dcterms:modified xsi:type="dcterms:W3CDTF">2023-01-10T06:53:23Z</dcterms:modified>
</cp:coreProperties>
</file>