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73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A4F6"/>
    <a:srgbClr val="0F9D58"/>
    <a:srgbClr val="90CFA2"/>
    <a:srgbClr val="F9CB4B"/>
    <a:srgbClr val="EB4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60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5B4D9-CC5A-5E00-B37A-8B21AF947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EAD1B9-A6FB-608B-A527-D32BD5DF1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9EAB2-902C-AEB9-2B40-3D2F646A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2856-C812-4B6F-8639-85D859886411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872CA3-DE85-8A6F-BD75-0F62A256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0AF6A-3150-96BE-84D3-FD102FB9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3EC1-8063-4E7C-BCF0-D3EC7C1A2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94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5A414-0173-7975-8551-24C63122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B20DAB-DB32-0631-4F38-7EE723C23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0D535C-1149-7C39-989A-3473CC83E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2856-C812-4B6F-8639-85D859886411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D60DC8-ED63-01F3-56E3-8C55A931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15468-2F4E-8971-4554-ACDF1390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3EC1-8063-4E7C-BCF0-D3EC7C1A2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30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AA948C-27CF-195F-273A-08EE432B2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560BF0-9F4B-B659-AADB-7D2842DF8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7D6E8-10D5-F1C9-6517-752F1659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2856-C812-4B6F-8639-85D859886411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05832-EFFB-F2D9-48A1-68BB00DC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A515AA-7AF7-201B-60DD-56D4F507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3EC1-8063-4E7C-BCF0-D3EC7C1A2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42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E384C-D5E8-CDCB-ABC2-A90ABF52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79459-2898-3F9E-D220-0E94DA82D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131C3-02B0-FBF5-5B18-BB4A95A9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2856-C812-4B6F-8639-85D859886411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B79D7B-1A9B-41F9-2015-03E7C375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22893-F5DC-10FA-B614-0588AF1A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3EC1-8063-4E7C-BCF0-D3EC7C1A2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63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E94EA-5636-A0A2-4434-FB871929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B460A2-A380-0AB2-B76C-3C3223FAD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EB0A6-1322-7409-0D73-FC748901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2856-C812-4B6F-8639-85D859886411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C9EBB9-DB0F-CEEC-1400-CFA043D4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24E69-65DC-C368-6F17-3FAFC925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3EC1-8063-4E7C-BCF0-D3EC7C1A2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52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03B65-9CD2-4B98-A3B2-E27534B1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75E64-1F05-CDBD-A51F-F47E72192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A6568E-AC02-9B6D-E62B-0CB3CEC5A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2D3E5B-8EC0-596E-2F80-1CAA9CE5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2856-C812-4B6F-8639-85D859886411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20A0E5-C6DC-61DD-E253-4045510A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C15ACD-772A-18EE-9B61-9309CCF8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3EC1-8063-4E7C-BCF0-D3EC7C1A2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69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537C6-D617-429C-F635-61C0C4CCB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F250BA-98EB-94BE-9E59-36A706756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E7A69-4815-0F08-C571-7B3CD8071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6D718E-5F80-E96D-0793-5E2C7F1F1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89068B-B376-93D0-0F67-1DDC87997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D058A6-04A6-7B32-8F50-02F68E36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2856-C812-4B6F-8639-85D859886411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56F982-4C20-030B-B171-142E2CBD3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D53231-E896-3504-AD9A-A091BB7A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3EC1-8063-4E7C-BCF0-D3EC7C1A2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2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E1091-1F5F-3646-5446-B1128323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69734D-4368-7F54-1FA7-C1A38E2C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2856-C812-4B6F-8639-85D859886411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F19C16-3EFD-B3EC-F14C-F5F592902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3CB60C-7197-3A10-7DEB-BD637D94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3EC1-8063-4E7C-BCF0-D3EC7C1A2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2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A1EBFD-76DA-0EE2-4C94-79777083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2856-C812-4B6F-8639-85D859886411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FF1D69-152E-4DAC-1E95-BBC1110F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4AD13A-3EFA-95A6-BD37-48F990D8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3EC1-8063-4E7C-BCF0-D3EC7C1A2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03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ACC12-889E-BF70-3C46-75D9D6759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8E4693-00AA-FF3F-F1B1-0793C8F0D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D6511D-0058-C171-B70B-412C049B1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60231C-961F-4E03-E527-A3355E574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2856-C812-4B6F-8639-85D859886411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1C4293-B372-8BEF-7161-51A2D8F2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97FD78-0B8C-784F-5B94-09A619B4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3EC1-8063-4E7C-BCF0-D3EC7C1A2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6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9E58A-15CB-ED0C-BE20-62384F7AE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104848-E233-8997-634E-818FCD2EC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FE60C9-A905-5CA0-89CD-20C21EDC0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2D362E-E47A-9F58-8421-7FBBBE4B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A2856-C812-4B6F-8639-85D859886411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A69B21-BA1A-DB63-444B-9160167B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2E9D84-583A-3E96-19B2-729795CE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3EC1-8063-4E7C-BCF0-D3EC7C1A2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23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7475DB-E72C-A3AB-AE06-155A040D0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00FBC6-EEF2-204A-A5EF-423937739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345252-9972-E836-7596-A957043E3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A2856-C812-4B6F-8639-85D859886411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5D37D-FA24-2081-9115-6394C3FC9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1AC5E-BD6E-437C-0CC1-9364C96AD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3EC1-8063-4E7C-BCF0-D3EC7C1A2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07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245E7-9DB9-8836-29E5-A70F6F90B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1930" y="4334495"/>
            <a:ext cx="4368140" cy="98989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GCP</a:t>
            </a:r>
            <a:br>
              <a:rPr lang="en-US" altLang="ko-KR" sz="4000" dirty="0"/>
            </a:br>
            <a:r>
              <a:rPr lang="ko-KR" altLang="en-US" sz="2200" dirty="0" err="1"/>
              <a:t>좌민주</a:t>
            </a:r>
            <a:r>
              <a:rPr lang="en-US" altLang="ko-KR" sz="2200" dirty="0"/>
              <a:t>, </a:t>
            </a:r>
            <a:r>
              <a:rPr lang="ko-KR" altLang="en-US" sz="2200" dirty="0"/>
              <a:t>윤상호</a:t>
            </a:r>
            <a:r>
              <a:rPr lang="en-US" altLang="ko-KR" sz="2200" dirty="0"/>
              <a:t>, </a:t>
            </a:r>
            <a:r>
              <a:rPr lang="ko-KR" altLang="en-US" sz="2200" dirty="0"/>
              <a:t>이승연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나정원</a:t>
            </a:r>
            <a:endParaRPr lang="ko-KR" altLang="en-US" sz="4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4953858-1BD0-2944-348F-3E30D4ACB898}"/>
              </a:ext>
            </a:extLst>
          </p:cNvPr>
          <p:cNvSpPr txBox="1">
            <a:spLocks/>
          </p:cNvSpPr>
          <p:nvPr/>
        </p:nvSpPr>
        <p:spPr>
          <a:xfrm>
            <a:off x="2944091" y="1351804"/>
            <a:ext cx="6303818" cy="9898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500" b="1" dirty="0"/>
              <a:t>Project 1: To-Do List</a:t>
            </a:r>
            <a:endParaRPr lang="ko-KR" altLang="en-US" sz="45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1D7C92-FD53-2EF7-6FE6-0E7B0DEDF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894" y="3015221"/>
            <a:ext cx="4330212" cy="82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1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4791ED3-7BCB-6F38-2225-D4E5150DA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"/>
            <a:ext cx="12192000" cy="6855916"/>
          </a:xfrm>
          <a:prstGeom prst="rect">
            <a:avLst/>
          </a:prstGeom>
        </p:spPr>
      </p:pic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ADA123E5-17AD-CB15-83CF-A5DEC2C5C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408" y="2055965"/>
            <a:ext cx="3105310" cy="2876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85E010-5BF4-E545-97EA-969D917E12E7}"/>
              </a:ext>
            </a:extLst>
          </p:cNvPr>
          <p:cNvSpPr txBox="1"/>
          <p:nvPr/>
        </p:nvSpPr>
        <p:spPr>
          <a:xfrm>
            <a:off x="5878286" y="3105834"/>
            <a:ext cx="4744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Google Cloud Skills Boost</a:t>
            </a:r>
          </a:p>
          <a:p>
            <a:r>
              <a:rPr lang="en-US" altLang="ko-KR" sz="2400" b="1" dirty="0"/>
              <a:t>- Google Cloud Fundamental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6390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4791ED3-7BCB-6F38-2225-D4E5150DA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"/>
            <a:ext cx="12192000" cy="685591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90122B1-3B40-6B03-D007-6BC928144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69" y="1207192"/>
            <a:ext cx="4680000" cy="6602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854485D-3F80-75FA-638E-A85D6D6D3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69" y="2105746"/>
            <a:ext cx="4680000" cy="6114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318169-A839-D743-8961-6D615225BE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69" y="3045129"/>
            <a:ext cx="4680000" cy="6311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BF9724E-880C-FD3F-4EBA-8DEDCFDC3C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69" y="4004211"/>
            <a:ext cx="4680000" cy="6038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EA1FA2-C1E6-27EE-6946-18382A9539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69" y="4965791"/>
            <a:ext cx="4680000" cy="5418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359CE01-AB59-1B73-3E9D-2FB73CCFD8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5" y="1255981"/>
            <a:ext cx="4680000" cy="5626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BF5FAD4-2E48-C162-8D06-D6BFB44239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5" y="2109996"/>
            <a:ext cx="4680000" cy="6215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F28CCEC-E76A-565F-5C64-20C027AB95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5" y="3048997"/>
            <a:ext cx="4680000" cy="6439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2CDA1B-0135-95FA-CD1A-78E34201B8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5" y="4010353"/>
            <a:ext cx="4680000" cy="5977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567578-25DD-F793-A4D2-EBC9DAFFAA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5" y="4925485"/>
            <a:ext cx="4680000" cy="6225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962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4791ED3-7BCB-6F38-2225-D4E5150DA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"/>
            <a:ext cx="12192000" cy="685591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90122B1-3B40-6B03-D007-6BC928144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69" y="1207192"/>
            <a:ext cx="4680000" cy="6602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854485D-3F80-75FA-638E-A85D6D6D3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69" y="2105746"/>
            <a:ext cx="4680000" cy="6114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318169-A839-D743-8961-6D615225BE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69" y="3045129"/>
            <a:ext cx="4680000" cy="6311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BF9724E-880C-FD3F-4EBA-8DEDCFDC3C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69" y="4004211"/>
            <a:ext cx="4680000" cy="6038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EA1FA2-C1E6-27EE-6946-18382A9539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69" y="4965791"/>
            <a:ext cx="4680000" cy="5418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359CE01-AB59-1B73-3E9D-2FB73CCFD8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5" y="1255981"/>
            <a:ext cx="4680000" cy="5626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BF5FAD4-2E48-C162-8D06-D6BFB44239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5" y="2109996"/>
            <a:ext cx="4680000" cy="6215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F28CCEC-E76A-565F-5C64-20C027AB95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5" y="3048997"/>
            <a:ext cx="4680000" cy="6439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2CDA1B-0135-95FA-CD1A-78E34201B8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5" y="4010353"/>
            <a:ext cx="4680000" cy="5977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567578-25DD-F793-A4D2-EBC9DAFFAA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5" y="4925485"/>
            <a:ext cx="4680000" cy="6225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D0BBFE-5CE8-AF32-0F0F-D42C83C62428}"/>
              </a:ext>
            </a:extLst>
          </p:cNvPr>
          <p:cNvSpPr txBox="1"/>
          <p:nvPr/>
        </p:nvSpPr>
        <p:spPr>
          <a:xfrm>
            <a:off x="4762292" y="2104288"/>
            <a:ext cx="318456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600" dirty="0"/>
              <a:t>🤔</a:t>
            </a:r>
          </a:p>
        </p:txBody>
      </p:sp>
    </p:spTree>
    <p:extLst>
      <p:ext uri="{BB962C8B-B14F-4D97-AF65-F5344CB8AC3E}">
        <p14:creationId xmlns:p14="http://schemas.microsoft.com/office/powerpoint/2010/main" val="221557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4791ED3-7BCB-6F38-2225-D4E5150DA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"/>
            <a:ext cx="12192000" cy="68559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D56220-58DB-F4B6-EABB-4F5BDD9BAC2D}"/>
              </a:ext>
            </a:extLst>
          </p:cNvPr>
          <p:cNvSpPr txBox="1"/>
          <p:nvPr/>
        </p:nvSpPr>
        <p:spPr>
          <a:xfrm>
            <a:off x="3381503" y="2105560"/>
            <a:ext cx="277288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600" dirty="0"/>
              <a:t>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7E71D-1550-3678-20A2-1489B52FE816}"/>
              </a:ext>
            </a:extLst>
          </p:cNvPr>
          <p:cNvSpPr txBox="1"/>
          <p:nvPr/>
        </p:nvSpPr>
        <p:spPr>
          <a:xfrm>
            <a:off x="5444842" y="2120948"/>
            <a:ext cx="172785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500" dirty="0"/>
              <a:t>📝</a:t>
            </a:r>
          </a:p>
        </p:txBody>
      </p:sp>
    </p:spTree>
    <p:extLst>
      <p:ext uri="{BB962C8B-B14F-4D97-AF65-F5344CB8AC3E}">
        <p14:creationId xmlns:p14="http://schemas.microsoft.com/office/powerpoint/2010/main" val="369005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4791ED3-7BCB-6F38-2225-D4E5150DA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"/>
            <a:ext cx="12192000" cy="6855916"/>
          </a:xfrm>
          <a:prstGeom prst="rect">
            <a:avLst/>
          </a:prstGeom>
        </p:spPr>
      </p:pic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92098C00-5616-8F0F-A9F1-A10AC43D2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98" y="1179603"/>
            <a:ext cx="5760171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026ADBF-EDB1-83C7-0451-5C7FCDE2A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98" y="2710143"/>
            <a:ext cx="5760171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A7F149F-ADF2-FB1F-79D6-8C82D8D2D6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25" y="4238397"/>
            <a:ext cx="5760171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CAAC88B-1E26-2009-69BC-AC167A95C8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220" y="1899603"/>
            <a:ext cx="5760171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66B3277-0A69-7FF1-C5F9-D24A64534C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221" y="3560099"/>
            <a:ext cx="5760171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1506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4791ED3-7BCB-6F38-2225-D4E5150DA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"/>
            <a:ext cx="12192000" cy="685591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767FD23-A97C-B4C9-8E31-973424D0C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629" y="1244487"/>
            <a:ext cx="4064209" cy="4369025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05911A7-9A10-202D-8F59-3AB5A80607CF}"/>
              </a:ext>
            </a:extLst>
          </p:cNvPr>
          <p:cNvCxnSpPr/>
          <p:nvPr/>
        </p:nvCxnSpPr>
        <p:spPr>
          <a:xfrm>
            <a:off x="4108869" y="1543792"/>
            <a:ext cx="206036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B4C86F3-72EB-DF09-8F09-AB1F1FC2CE17}"/>
              </a:ext>
            </a:extLst>
          </p:cNvPr>
          <p:cNvSpPr txBox="1"/>
          <p:nvPr/>
        </p:nvSpPr>
        <p:spPr>
          <a:xfrm>
            <a:off x="6154394" y="1353787"/>
            <a:ext cx="4001985" cy="380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Organization</a:t>
            </a:r>
            <a:r>
              <a:rPr lang="en-US" altLang="ko-KR" dirty="0"/>
              <a:t>: </a:t>
            </a:r>
            <a:r>
              <a:rPr lang="ko-KR" altLang="en-US" dirty="0"/>
              <a:t>유저 계정에 해당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AA75A92-6BC6-36BE-40F5-7B10CB1F9776}"/>
              </a:ext>
            </a:extLst>
          </p:cNvPr>
          <p:cNvCxnSpPr>
            <a:cxnSpLocks/>
          </p:cNvCxnSpPr>
          <p:nvPr/>
        </p:nvCxnSpPr>
        <p:spPr>
          <a:xfrm>
            <a:off x="3994074" y="2028701"/>
            <a:ext cx="21751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4E3C16-1490-8879-C8E8-49CD84D39816}"/>
              </a:ext>
            </a:extLst>
          </p:cNvPr>
          <p:cNvSpPr txBox="1"/>
          <p:nvPr/>
        </p:nvSpPr>
        <p:spPr>
          <a:xfrm>
            <a:off x="6154393" y="1838696"/>
            <a:ext cx="515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Project</a:t>
            </a:r>
            <a:r>
              <a:rPr lang="en-US" altLang="ko-KR" dirty="0"/>
              <a:t>: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자체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Cloud Storage API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세트가 있는 곳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6AA10ED-5DAD-8E76-DC2F-6AB24C9FD7C7}"/>
              </a:ext>
            </a:extLst>
          </p:cNvPr>
          <p:cNvCxnSpPr>
            <a:cxnSpLocks/>
          </p:cNvCxnSpPr>
          <p:nvPr/>
        </p:nvCxnSpPr>
        <p:spPr>
          <a:xfrm>
            <a:off x="5167752" y="3238004"/>
            <a:ext cx="10014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4E8D55-56B5-B9DB-6E0F-64E6DE1FE50E}"/>
              </a:ext>
            </a:extLst>
          </p:cNvPr>
          <p:cNvSpPr txBox="1"/>
          <p:nvPr/>
        </p:nvSpPr>
        <p:spPr>
          <a:xfrm>
            <a:off x="6154392" y="3047402"/>
            <a:ext cx="652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Bucket</a:t>
            </a:r>
            <a:r>
              <a:rPr lang="en-US" altLang="ko-KR" dirty="0"/>
              <a:t>: Object(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  <a:r>
              <a:rPr lang="ko-KR" altLang="en-US" dirty="0"/>
              <a:t>가 저장되는 곳</a:t>
            </a:r>
          </a:p>
        </p:txBody>
      </p:sp>
    </p:spTree>
    <p:extLst>
      <p:ext uri="{BB962C8B-B14F-4D97-AF65-F5344CB8AC3E}">
        <p14:creationId xmlns:p14="http://schemas.microsoft.com/office/powerpoint/2010/main" val="3683195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4791ED3-7BCB-6F38-2225-D4E5150DA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"/>
            <a:ext cx="12192000" cy="685591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B1ED6E2-1A1B-FD89-637D-122DF2AC5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629" y="1244487"/>
            <a:ext cx="4064209" cy="4369025"/>
          </a:xfrm>
          <a:prstGeom prst="rect">
            <a:avLst/>
          </a:prstGeom>
        </p:spPr>
      </p:pic>
      <p:sp>
        <p:nvSpPr>
          <p:cNvPr id="4" name="화살표: 원형 3">
            <a:extLst>
              <a:ext uri="{FF2B5EF4-FFF2-40B4-BE49-F238E27FC236}">
                <a16:creationId xmlns:a16="http://schemas.microsoft.com/office/drawing/2014/main" id="{8B0EB512-F42B-1FEC-7FD8-E8EB7EF70611}"/>
              </a:ext>
            </a:extLst>
          </p:cNvPr>
          <p:cNvSpPr/>
          <p:nvPr/>
        </p:nvSpPr>
        <p:spPr>
          <a:xfrm rot="9488795">
            <a:off x="6000046" y="2288967"/>
            <a:ext cx="2171545" cy="2280063"/>
          </a:xfrm>
          <a:prstGeom prst="circularArrow">
            <a:avLst>
              <a:gd name="adj1" fmla="val 6192"/>
              <a:gd name="adj2" fmla="val 1142319"/>
              <a:gd name="adj3" fmla="val 20349474"/>
              <a:gd name="adj4" fmla="val 2381013"/>
              <a:gd name="adj5" fmla="val 105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33499F-56AA-4A78-A612-E6A645EA99F9}"/>
              </a:ext>
            </a:extLst>
          </p:cNvPr>
          <p:cNvSpPr txBox="1"/>
          <p:nvPr/>
        </p:nvSpPr>
        <p:spPr>
          <a:xfrm>
            <a:off x="8015848" y="3081647"/>
            <a:ext cx="1769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/>
              <a:t>CRUD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95861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49</Words>
  <Application>Microsoft Office PowerPoint</Application>
  <PresentationFormat>와이드스크린</PresentationFormat>
  <Paragraphs>11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Roboto</vt:lpstr>
      <vt:lpstr>Office 테마</vt:lpstr>
      <vt:lpstr>GCP 좌민주, 윤상호, 이승연, 나정원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GDSC GCP</dc:title>
  <dc:creator>나 정원</dc:creator>
  <cp:lastModifiedBy>나 정원</cp:lastModifiedBy>
  <cp:revision>9</cp:revision>
  <dcterms:created xsi:type="dcterms:W3CDTF">2023-01-05T04:15:41Z</dcterms:created>
  <dcterms:modified xsi:type="dcterms:W3CDTF">2023-01-05T08:06:12Z</dcterms:modified>
</cp:coreProperties>
</file>