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7"/>
  </p:notesMasterIdLst>
  <p:sldIdLst>
    <p:sldId id="256" r:id="rId2"/>
    <p:sldId id="283" r:id="rId3"/>
    <p:sldId id="259" r:id="rId4"/>
    <p:sldId id="284" r:id="rId5"/>
    <p:sldId id="285" r:id="rId6"/>
    <p:sldId id="286" r:id="rId7"/>
    <p:sldId id="287" r:id="rId8"/>
    <p:sldId id="290" r:id="rId9"/>
    <p:sldId id="288" r:id="rId10"/>
    <p:sldId id="289" r:id="rId11"/>
    <p:sldId id="291" r:id="rId12"/>
    <p:sldId id="292" r:id="rId13"/>
    <p:sldId id="293" r:id="rId14"/>
    <p:sldId id="29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3"/>
    <p:restoredTop sz="87770"/>
  </p:normalViewPr>
  <p:slideViewPr>
    <p:cSldViewPr snapToGrid="0" snapToObjects="1">
      <p:cViewPr varScale="1">
        <p:scale>
          <a:sx n="78" d="100"/>
          <a:sy n="78" d="100"/>
        </p:scale>
        <p:origin x="17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05.07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2111 104 24575,'-89'0'0,"0"0"0,19 0 0,-3 0 0,-18 0 0,-12 0 0,6 0 0,25 0 0,4 0 0,2 0 0,-27 0 0,3 0 0,9 0 0,4 0 0,12 4 0,3 3 0,5 6 0,2 3 0,-1 5 0,1 4 0,2 5 0,1 1 0,-1 0 0,2 1 0,3 0 0,2 1 0,2-2 0,3 1 0,-32 31 0,15-8 0,21-8 0,14 1 0,11 4 0,6 25 0,4-25 0,0 4 0,1 13 0,1 3 0,2 14 0,3 3 0,4 5 0,7 1 0,-2-28 0,3 0 0,3 0-198,6 2 1,3 0 0,4-1 197,2-1 0,4-1 0,2-1 0,2 1 0,3-2 0,2-1 0,2-4 0,2-3 0,2 0 0,2-1 0,2-2 0,3-1 0,5 1 0,3-2 0,2-1-429,4 0 1,3-2-1,3-1 429,-16-10 0,2-1 0,2-1 0,0-2 0,1-1 0,1-1 0,1-3 0,1-1 0,3 0 0,2-3 0,0-1 0,2-1-431,4 0 0,1-1 0,1-1 0,-1-1 431,1-2 0,1 0 0,-1-1 0,1 1 0,2 0 0,-1 0 0,1 0 0,-1-1 0,-3-1 0,-1 0 0,1-1 0,-1-2 0,-2-1 0,1 0 0,-1-2 0,1-1 0,2-1 0,0-2 0,0 0 0,0-2 0,-4 0 0,1-2 0,-2 0 0,0-1-220,20 1 1,-2-1 0,-3-1 219,-11 1 0,-3 0 0,-4 0 241,14 1 0,-8-2-241,-18 0 0,-6-4 1155,17-18-1155,-34-27 1824,-21-27-1824,-13-19 399,-8 41 1,0-2-400,0-8 0,0-3 0,-1-14 0,-2-5 0,-1 15 0,-2-2 0,-2-3-431,-3-12 0,-3-3 0,-2 0 431,2 19 0,-2-1 0,-1 0 0,-2 1 0,-3-1 0,-2-1 0,-1 2 0,-1 1 0,-9-20 0,-2 3 0,-1 2 0,-1 9 0,-1 2 0,-2 3-159,-1 4 0,-3 3 0,0 2 159,4 7 0,-1 3 0,-2 2 0,-22-16 0,-3 4 0,-2 4 0,-3 4 0,-1 5 0,-3 3 0,-4 1 0,-2 3 0,-4-1 0,-1 2 0,1 3 0,-2 2 0,29 13 0,-1 2 0,-1 1 0,-6 0 0,-2 1 0,-1 1 0,-3 0 0,-2 2 0,-1 2 0,-3 0 0,-1 1 0,0 2 0,1 2 0,-1 1 0,3 1 0,7 3 0,2 2 0,1-1 0,-22-1 0,4 1 0,16 2 0,4-1 0,11 1 0,4 0 0,-44-2 0,10 5 1260,3 0-1260,17 0 0,29 0 0,19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07.97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1892 12 8191,'-8'-5'0,"-1"1"5063,-11 2-5063,-12 2 2818,-16 0-2818,-12 0 1719,-11 0-1719,-9 0 3392,29 0 0,-1 0-3392,-9 0 0,-2 0 0,-8 0 0,-2 0 0,-4 0 0,-1 1 0,5 3 0,0 3 0,4 2 0,3 4 0,10 2 0,2 2 0,-38 22 0,19-4 0,8-1 0,5 2 0,4 1 0,6-1 0,5 2 0,1-1 0,2 3 0,4-1 0,9-6 0,9-3 0,8-4 0,3-3 0,4-1 0,1 0 0,1-1 0,3 0 0,0 1 0,0 0 0,1 4 0,2 0 0,8 4 0,4 7 0,7 8 0,7 20 0,10 23 0,-15-33 0,2 3 0,3 10 0,3 4 0,4 7 0,3 5 0,-7-14 0,1 4 0,3 1-623,7 10 0,2 1 1,3 2 622,-8-18 0,1 2 0,1-1 0,1 1 0,2 1 0,1 1 0,1-1 0,-1-3-224,10 12 1,0-3-1,-3-4 224,-7-12 0,-1-2 0,-2-6 0,7 6 0,-4-9 0,18 6 0,-5-26 0,0-9 1801,9-5-1801,6-7 738,6-4-738,15-3 0,-37-4 0,3 0 0,11 0 0,4 0 0,11-3 0,3-1 0,9-4 0,1-5-176,-30 2 1,1-3 0,-1-2 175,-1-1 0,0-2 0,-2-2 0,24-11 0,-6-3 0,-16 3 0,-7-2 0,-16 4 0,-6-4 0,10-37 0,-24-3 0,-15-18 0,-9 38 0,-2-1 263,0-6 0,0 0-263,0-6 0,0-1 0,0-4 0,0-1 0,0-1 0,0 0 0,0 0 0,0 1 0,0 4 0,0 3 0,0 10 0,0 2 0,0-35 0,-2 21 0,-14 13 0,-19 4 0,-19 0 0,-22-6 0,36 25 0,0-2 0,0 0 0,0-3 0,-5-4 0,1-1 0,2 0 0,0 0 0,-3-1 0,-1 0 0,-1 1 0,-2 1 0,2 3 0,-1 1 0,-3 0 0,0 1 0,-1 1 0,-3 1 0,-5 3 0,-3 1 0,-4 3 0,-2 3 0,-7 0 0,-1 2 0,-2 3 0,1 0 0,3 0 0,2 0 0,6 2 0,4 0 0,10 4 0,3 0 0,-24-6 0,38 10 0,15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11.25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297 1 8191,'-7'0'0,"0"3"5063,-5 7-5063,-8 16 2818,-11 22-2818,-11 20 1719,-6 10-1719,6-2 6784,6-13-6784,10-13 0,11-8 0,7-8 0,5-3 0,3-3 0,0-6 0,0 0 0,0 0 0,1 7 0,9 15 0,9 12 0,9 7 0,6-1 0,-2-6 0,-1-7 0,-1 1 0,1 1 0,6 3 0,5 3 0,7-5 0,6-5 0,2-5 0,1-5 0,2-1 0,-4-3 0,3-4 0,3-3 0,5-4 0,4-3 0,0-5 0,-1-2 0,8-3 0,8-4 0,3-2 0,5-3 0,-7 0 0,3 0 0,9 0 0,-41 0 0,2 0 0,10 0 0,4 0 0,5 0 0,2 0 0,6 2 0,2 1 0,-1 0 0,0 0 0,-4 2 0,-1 1 0,-7 1 0,-3 0 0,-4-1 0,-2 1 0,-6 0 0,-2 0 0,-2-1 0,-1 0 0,0-1 0,-1 1 0,-2 0 0,-1 1 0,1 0 0,-1 0 0,1 2 0,1 0 0,2-2 0,0 0 0,1-2 0,0 0 0,3 0 0,1 0 0,1-2 0,2 0 0,0 0 0,1 0 0,2 0 0,1-1 0,-1 1 0,-1-1 0,-1 3 0,-1 1 0,-2 1 0,0 0 0,-2 0 0,0 0 0,-1-2 0,0-1 0,-5 0 0,0 0 0,-3 0 0,-1-1 0,46 6 0,-8-1 0,-38-3 0,1 0 0,0 0 0,0 0 0,1 0 0,1 0 0,2 0 0,-1-1 0,44 1 0,-4 0 0,0-1 0,-3 1 0,2 2 0,-7-1 0,-7-1 0,1-1 0,6-3 0,9-1 0,-44 0 0,1 0 0,0 0 0,0 0 0,-1 0 0,0 0 0,40 0 0,-12 0 0,0 0 0,3 0 0,17 0 0,-44 0 0,1 0 0,-4 0 0,-1 0 0,39 0 0,-19 0 0,-12 0 0,-4 4 0,3 1 0,1 0 0,-10-2 0,-8-3 0,-11 0 0,-4 0 0,-3 0 0,-6 0 0,-7 0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13.34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206 0 24575,'36'0'0,"3"2"0,6 7 0,0 6 0,-7 7 0,-1 4 0,-4 0 0,-2-3 0,-5 0 0,1-1 0,11 8 0,8 10 0,7 2 0,0-1 0,-13-9 0,-12-9 0,-11-7 0,-6-4 0,-4-4 0,-2-1 0,-2 1 0,-1 0 0,-2-1 0,0-1 0,0-2 0,0 1 0,-6-1 0,-12 2 0,-10 3 0,-9 3 0,-4 3 0,3-1 0,0 1 0,1 0 0,5-3 0,-3 0 0,1-1 0,2 2 0,-4 3 0,-2 4 0,0 0 0,-3 2 0,4 3 0,0 0 0,0 0 0,5-2 0,1-2 0,6-3 0,-1 1 0,0-2 0,2 0 0,5 1 0,2-3 0,4-2 0,5-6 0,3-5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05.07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2111 104 24575,'-89'0'0,"0"0"0,19 0 0,-3 0 0,-18 0 0,-12 0 0,6 0 0,25 0 0,4 0 0,2 0 0,-27 0 0,3 0 0,9 0 0,4 0 0,12 4 0,3 3 0,5 6 0,2 3 0,-1 5 0,1 4 0,2 5 0,1 1 0,-1 0 0,2 1 0,3 0 0,2 1 0,2-2 0,3 1 0,-32 31 0,15-8 0,21-8 0,14 1 0,11 4 0,6 25 0,4-25 0,0 4 0,1 13 0,1 3 0,2 14 0,3 3 0,4 5 0,7 1 0,-2-28 0,3 0 0,3 0-198,6 2 1,3 0 0,4-1 197,2-1 0,4-1 0,2-1 0,2 1 0,3-2 0,2-1 0,2-4 0,2-3 0,2 0 0,2-1 0,2-2 0,3-1 0,5 1 0,3-2 0,2-1-429,4 0 1,3-2-1,3-1 429,-16-10 0,2-1 0,2-1 0,0-2 0,1-1 0,1-1 0,1-3 0,1-1 0,3 0 0,2-3 0,0-1 0,2-1-431,4 0 0,1-1 0,1-1 0,-1-1 431,1-2 0,1 0 0,-1-1 0,1 1 0,2 0 0,-1 0 0,1 0 0,-1-1 0,-3-1 0,-1 0 0,1-1 0,-1-2 0,-2-1 0,1 0 0,-1-2 0,1-1 0,2-1 0,0-2 0,0 0 0,0-2 0,-4 0 0,1-2 0,-2 0 0,0-1-220,20 1 1,-2-1 0,-3-1 219,-11 1 0,-3 0 0,-4 0 241,14 1 0,-8-2-241,-18 0 0,-6-4 1155,17-18-1155,-34-27 1824,-21-27-1824,-13-19 399,-8 41 1,0-2-400,0-8 0,0-3 0,-1-14 0,-2-5 0,-1 15 0,-2-2 0,-2-3-431,-3-12 0,-3-3 0,-2 0 431,2 19 0,-2-1 0,-1 0 0,-2 1 0,-3-1 0,-2-1 0,-1 2 0,-1 1 0,-9-20 0,-2 3 0,-1 2 0,-1 9 0,-1 2 0,-2 3-159,-1 4 0,-3 3 0,0 2 159,4 7 0,-1 3 0,-2 2 0,-22-16 0,-3 4 0,-2 4 0,-3 4 0,-1 5 0,-3 3 0,-4 1 0,-2 3 0,-4-1 0,-1 2 0,1 3 0,-2 2 0,29 13 0,-1 2 0,-1 1 0,-6 0 0,-2 1 0,-1 1 0,-3 0 0,-2 2 0,-1 2 0,-3 0 0,-1 1 0,0 2 0,1 2 0,-1 1 0,3 1 0,7 3 0,2 2 0,1-1 0,-22-1 0,4 1 0,16 2 0,4-1 0,11 1 0,4 0 0,-44-2 0,10 5 1260,3 0-1260,17 0 0,29 0 0,19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07.97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1892 12 8191,'-8'-5'0,"-1"1"5063,-11 2-5063,-12 2 2818,-16 0-2818,-12 0 1719,-11 0-1719,-9 0 3392,29 0 0,-1 0-3392,-9 0 0,-2 0 0,-8 0 0,-2 0 0,-4 0 0,-1 1 0,5 3 0,0 3 0,4 2 0,3 4 0,10 2 0,2 2 0,-38 22 0,19-4 0,8-1 0,5 2 0,4 1 0,6-1 0,5 2 0,1-1 0,2 3 0,4-1 0,9-6 0,9-3 0,8-4 0,3-3 0,4-1 0,1 0 0,1-1 0,3 0 0,0 1 0,0 0 0,1 4 0,2 0 0,8 4 0,4 7 0,7 8 0,7 20 0,10 23 0,-15-33 0,2 3 0,3 10 0,3 4 0,4 7 0,3 5 0,-7-14 0,1 4 0,3 1-623,7 10 0,2 1 1,3 2 622,-8-18 0,1 2 0,1-1 0,1 1 0,2 1 0,1 1 0,1-1 0,-1-3-224,10 12 1,0-3-1,-3-4 224,-7-12 0,-1-2 0,-2-6 0,7 6 0,-4-9 0,18 6 0,-5-26 0,0-9 1801,9-5-1801,6-7 738,6-4-738,15-3 0,-37-4 0,3 0 0,11 0 0,4 0 0,11-3 0,3-1 0,9-4 0,1-5-176,-30 2 1,1-3 0,-1-2 175,-1-1 0,0-2 0,-2-2 0,24-11 0,-6-3 0,-16 3 0,-7-2 0,-16 4 0,-6-4 0,10-37 0,-24-3 0,-15-18 0,-9 38 0,-2-1 263,0-6 0,0 0-263,0-6 0,0-1 0,0-4 0,0-1 0,0-1 0,0 0 0,0 0 0,0 1 0,0 4 0,0 3 0,0 10 0,0 2 0,0-35 0,-2 21 0,-14 13 0,-19 4 0,-19 0 0,-22-6 0,36 25 0,0-2 0,0 0 0,0-3 0,-5-4 0,1-1 0,2 0 0,0 0 0,-3-1 0,-1 0 0,-1 1 0,-2 1 0,2 3 0,-1 1 0,-3 0 0,0 1 0,-1 1 0,-3 1 0,-5 3 0,-3 1 0,-4 3 0,-2 3 0,-7 0 0,-1 2 0,-2 3 0,1 0 0,3 0 0,2 0 0,6 2 0,4 0 0,10 4 0,3 0 0,-24-6 0,38 10 0,15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11.25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297 1 8191,'-7'0'0,"0"3"5063,-5 7-5063,-8 16 2818,-11 22-2818,-11 20 1719,-6 10-1719,6-2 6784,6-13-6784,10-13 0,11-8 0,7-8 0,5-3 0,3-3 0,0-6 0,0 0 0,0 0 0,1 7 0,9 15 0,9 12 0,9 7 0,6-1 0,-2-6 0,-1-7 0,-1 1 0,1 1 0,6 3 0,5 3 0,7-5 0,6-5 0,2-5 0,1-5 0,2-1 0,-4-3 0,3-4 0,3-3 0,5-4 0,4-3 0,0-5 0,-1-2 0,8-3 0,8-4 0,3-2 0,5-3 0,-7 0 0,3 0 0,9 0 0,-41 0 0,2 0 0,10 0 0,4 0 0,5 0 0,2 0 0,6 2 0,2 1 0,-1 0 0,0 0 0,-4 2 0,-1 1 0,-7 1 0,-3 0 0,-4-1 0,-2 1 0,-6 0 0,-2 0 0,-2-1 0,-1 0 0,0-1 0,-1 1 0,-2 0 0,-1 1 0,1 0 0,-1 0 0,1 2 0,1 0 0,2-2 0,0 0 0,1-2 0,0 0 0,3 0 0,1 0 0,1-2 0,2 0 0,0 0 0,1 0 0,2 0 0,1-1 0,-1 1 0,-1-1 0,-1 3 0,-1 1 0,-2 1 0,0 0 0,-2 0 0,0 0 0,-1-2 0,0-1 0,-5 0 0,0 0 0,-3 0 0,-1-1 0,46 6 0,-8-1 0,-38-3 0,1 0 0,0 0 0,0 0 0,1 0 0,1 0 0,2 0 0,-1-1 0,44 1 0,-4 0 0,0-1 0,-3 1 0,2 2 0,-7-1 0,-7-1 0,1-1 0,6-3 0,9-1 0,-44 0 0,1 0 0,0 0 0,0 0 0,-1 0 0,0 0 0,40 0 0,-12 0 0,0 0 0,3 0 0,17 0 0,-44 0 0,1 0 0,-4 0 0,-1 0 0,39 0 0,-19 0 0,-12 0 0,-4 4 0,3 1 0,1 0 0,-10-2 0,-8-3 0,-11 0 0,-4 0 0,-3 0 0,-6 0 0,-7 0 0,-7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08:05:13.34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206 0 24575,'36'0'0,"3"2"0,6 7 0,0 6 0,-7 7 0,-1 4 0,-4 0 0,-2-3 0,-5 0 0,1-1 0,11 8 0,8 10 0,7 2 0,0-1 0,-13-9 0,-12-9 0,-11-7 0,-6-4 0,-4-4 0,-2-1 0,-2 1 0,-1 0 0,-2-1 0,0-1 0,0-2 0,0 1 0,-6-1 0,-12 2 0,-10 3 0,-9 3 0,-4 3 0,3-1 0,0 1 0,1 0 0,5-3 0,-3 0 0,1-1 0,2 2 0,-4 3 0,-2 4 0,0 0 0,-3 2 0,4 3 0,0 0 0,0 0 0,5-2 0,1-2 0,6-3 0,-1 1 0,0-2 0,2 0 0,5 1 0,2-3 0,4-2 0,5-6 0,3-5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1CFA3-0E1A-B048-8248-33F2B0E68F6C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EB0B3-5CC3-AE41-8B49-186F1B25D56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650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63290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887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589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35559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1221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sdafdsasdfa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192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6569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133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48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1703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64104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93845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67222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 dirty="0"/>
              <a:t>dskasdkfkdsafkads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EB0B3-5CC3-AE41-8B49-186F1B25D56F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0144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8307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8505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124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469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425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599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226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8862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752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299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9638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989E-27F1-C147-8A76-DF56D1074033}" type="datetimeFigureOut">
              <a:rPr lang="en-KR" smtClean="0"/>
              <a:t>2022/11/03</a:t>
            </a:fld>
            <a:endParaRPr lang="en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75EE7-26DD-FA4A-85B4-1EBE8504617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0645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customXml" Target="../ink/ink6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283-94BC-1D4E-8303-10AADFCD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0067"/>
            <a:ext cx="9144000" cy="2879269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Spring</a:t>
            </a:r>
            <a:r>
              <a:rPr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Study</a:t>
            </a:r>
            <a:br>
              <a:rPr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Week</a:t>
            </a:r>
            <a:r>
              <a:rPr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</a:t>
            </a:r>
            <a:r>
              <a:rPr lang="ko-KR" altLang="en-US" sz="5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</a:t>
            </a:r>
            <a:r>
              <a:rPr lang="en-US" altLang="ko-KR" sz="5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</a:t>
            </a:r>
            <a:r>
              <a:rPr lang="ko-KR" altLang="en-US" sz="5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와 </a:t>
            </a:r>
            <a:r>
              <a:rPr lang="en-US" altLang="ko-KR" sz="54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JPA</a:t>
            </a:r>
            <a:endParaRPr lang="en-KR" sz="5400" dirty="0">
              <a:latin typeface="Apple SD Gothic Neo UltraLight" panose="02000300000000000000" pitchFamily="2" charset="-127"/>
              <a:ea typeface="Apple SD Gothic Neo UltraLight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575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JPA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Persistence API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8194" name="Picture 2" descr="JPA 소개 :: 개발자 한선우">
            <a:extLst>
              <a:ext uri="{FF2B5EF4-FFF2-40B4-BE49-F238E27FC236}">
                <a16:creationId xmlns:a16="http://schemas.microsoft.com/office/drawing/2014/main" id="{9AD2CFEA-81AE-E8E4-6250-3AC05CE4A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06" y="367582"/>
            <a:ext cx="6744974" cy="35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712CA1A-2068-8F06-1FB8-D45BFE29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285" rIns="0" bIns="8728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altLang="en-KR" sz="2100" b="1" i="0" u="none" strike="noStrike" cap="none" normalizeH="0" baseline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  <a:ea typeface="var(--h2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45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JPA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Persistence API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8194" name="Picture 2" descr="JPA 소개 :: 개발자 한선우">
            <a:extLst>
              <a:ext uri="{FF2B5EF4-FFF2-40B4-BE49-F238E27FC236}">
                <a16:creationId xmlns:a16="http://schemas.microsoft.com/office/drawing/2014/main" id="{9AD2CFEA-81AE-E8E4-6250-3AC05CE4A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406" y="367582"/>
            <a:ext cx="6744974" cy="35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24604663-81E3-A233-1844-653CB6FF4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2" y="2978961"/>
            <a:ext cx="9496662" cy="353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712CA1A-2068-8F06-1FB8-D45BFE29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285" rIns="0" bIns="8728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altLang="en-KR" sz="2100" b="1" i="0" u="none" strike="noStrike" cap="none" normalizeH="0" baseline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  <a:ea typeface="var(--h2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9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JPA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Persistence API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12CA1A-2068-8F06-1FB8-D45BFE29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285" rIns="0" bIns="8728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altLang="en-KR" sz="2100" b="1" i="0" u="none" strike="noStrike" cap="none" normalizeH="0" baseline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  <a:ea typeface="var(--h2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90180-888E-26FF-A4B1-9B20AB4E02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8" t="21600" r="21368" b="26000"/>
          <a:stretch/>
        </p:blipFill>
        <p:spPr>
          <a:xfrm>
            <a:off x="512506" y="1570688"/>
            <a:ext cx="7935685" cy="466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JPA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Persistence API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12CA1A-2068-8F06-1FB8-D45BFE29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285" rIns="0" bIns="8728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altLang="en-KR" sz="2100" b="1" i="0" u="none" strike="noStrike" cap="none" normalizeH="0" baseline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  <a:ea typeface="var(--h2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F1143-3E71-2651-BA48-B8B0EE85A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38" t="21600" r="21368" b="26000"/>
          <a:stretch/>
        </p:blipFill>
        <p:spPr>
          <a:xfrm>
            <a:off x="512506" y="1570688"/>
            <a:ext cx="7935685" cy="4666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CF8BE-54EE-709C-81A9-64213739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25" y="1900917"/>
            <a:ext cx="12453349" cy="30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69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JPA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Persistence API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12CA1A-2068-8F06-1FB8-D45BFE29C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285" rIns="0" bIns="8728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R" altLang="en-KR" sz="2100" b="1" i="0" u="none" strike="noStrike" cap="none" normalizeH="0" baseline="0">
              <a:ln>
                <a:noFill/>
              </a:ln>
              <a:solidFill>
                <a:srgbClr val="DADADA"/>
              </a:solidFill>
              <a:effectLst/>
              <a:latin typeface="Arial" panose="020B0604020202020204" pitchFamily="34" charset="0"/>
              <a:ea typeface="var(--h2-font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KR" altLang="en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KR" altLang="en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8CFBAE-32BD-CD66-4CA4-3A6579547BF6}"/>
              </a:ext>
            </a:extLst>
          </p:cNvPr>
          <p:cNvSpPr txBox="1">
            <a:spLocks/>
          </p:cNvSpPr>
          <p:nvPr/>
        </p:nvSpPr>
        <p:spPr>
          <a:xfrm>
            <a:off x="941613" y="1599408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SQL Independent</a:t>
            </a:r>
          </a:p>
          <a:p>
            <a:pPr algn="ctr"/>
            <a:r>
              <a:rPr 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Inheritance</a:t>
            </a:r>
          </a:p>
          <a:p>
            <a:pPr algn="ctr"/>
            <a:r>
              <a:rPr 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Relation</a:t>
            </a:r>
          </a:p>
          <a:p>
            <a:pPr algn="ctr"/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57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316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Thank You </a:t>
            </a:r>
            <a:r>
              <a:rPr lang="en-US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  <a:sym typeface="Wingdings" pitchFamily="2" charset="2"/>
              </a:rPr>
              <a:t>:)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7066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827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- Database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28" name="Picture 4" descr="Spring DB] JDBC 이해">
            <a:extLst>
              <a:ext uri="{FF2B5EF4-FFF2-40B4-BE49-F238E27FC236}">
                <a16:creationId xmlns:a16="http://schemas.microsoft.com/office/drawing/2014/main" id="{FFF152E5-F96E-DF3B-7B92-B47E6726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2131788"/>
            <a:ext cx="113665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61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</a:t>
            </a:r>
            <a:r>
              <a:rPr lang="en-US" altLang="ko-KR" sz="2400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DataBase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Connectivity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B58E15-A82A-90A9-D260-12EEE1BC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780928"/>
            <a:ext cx="77216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6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</a:t>
            </a:r>
            <a:r>
              <a:rPr lang="en-US" altLang="ko-KR" sz="2400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DataBase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Connectivity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8C6F19-A2BB-1D0C-8031-485865DD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5306" y="-482067"/>
            <a:ext cx="10480574" cy="789041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4CC5DCE-AFC5-F90C-0367-3A1ED5161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38"/>
          <a:stretch/>
        </p:blipFill>
        <p:spPr bwMode="auto">
          <a:xfrm>
            <a:off x="180732" y="201061"/>
            <a:ext cx="2726592" cy="65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11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</a:t>
            </a:r>
            <a:r>
              <a:rPr lang="en-US" altLang="ko-KR" sz="2400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DataBase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Connectivity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75DBEA-A503-2BA6-BA27-724BB03E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73" y="1711625"/>
            <a:ext cx="11074253" cy="42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</a:t>
            </a:r>
            <a:r>
              <a:rPr lang="en-US" altLang="ko-KR" sz="2400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DataBase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Connectivity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35ED0-2B08-F84A-9B23-0918871F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4" y="1690688"/>
            <a:ext cx="5725506" cy="4385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8105D7-D889-2DC3-2A41-F10BD58E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06" y="4569436"/>
            <a:ext cx="11493882" cy="2690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43E0C-6FE3-A6A6-CBDB-7023014DB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42" y="370965"/>
            <a:ext cx="8614578" cy="3272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57444-0BA8-6A7D-C1CF-28E317940526}"/>
              </a:ext>
            </a:extLst>
          </p:cNvPr>
          <p:cNvSpPr txBox="1"/>
          <p:nvPr/>
        </p:nvSpPr>
        <p:spPr>
          <a:xfrm>
            <a:off x="2867331" y="2388422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연관</a:t>
            </a:r>
            <a:endParaRPr lang="en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0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</a:t>
            </a:r>
            <a:r>
              <a:rPr lang="en-US" altLang="ko-KR" sz="2400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DataBase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Connectivity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35ED0-2B08-F84A-9B23-0918871F0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4" y="1690688"/>
            <a:ext cx="5725506" cy="4385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8105D7-D889-2DC3-2A41-F10BD58E5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906" y="4569436"/>
            <a:ext cx="11493882" cy="26904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43E0C-6FE3-A6A6-CBDB-7023014DB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42" y="370965"/>
            <a:ext cx="8614578" cy="327220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BC60885E-8056-5228-ED1A-44D5969C8325}"/>
              </a:ext>
            </a:extLst>
          </p:cNvPr>
          <p:cNvSpPr/>
          <p:nvPr/>
        </p:nvSpPr>
        <p:spPr>
          <a:xfrm rot="10800000">
            <a:off x="4401684" y="2588235"/>
            <a:ext cx="1664677" cy="2579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72352-63AD-E4CF-EB42-C7F59C267557}"/>
              </a:ext>
            </a:extLst>
          </p:cNvPr>
          <p:cNvSpPr txBox="1"/>
          <p:nvPr/>
        </p:nvSpPr>
        <p:spPr>
          <a:xfrm>
            <a:off x="2867331" y="2388422"/>
            <a:ext cx="64633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연관</a:t>
            </a:r>
            <a:endParaRPr lang="en-KR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7E0FF3-1B89-FAAB-DEA3-A992E10A6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921" y="449701"/>
            <a:ext cx="6188701" cy="58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99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</a:t>
            </a:r>
            <a:r>
              <a:rPr lang="en-US" altLang="ko-KR" sz="2400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DataBase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Connectivity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F664B-3C40-5A75-AE8B-690C8704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7" y="1464682"/>
            <a:ext cx="6059573" cy="4515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7936-EFD7-B7ED-B302-A7A24DCC1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66" y="177557"/>
            <a:ext cx="6108700" cy="3759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11F2C2-7196-7CBD-544E-A374F74E3571}"/>
              </a:ext>
            </a:extLst>
          </p:cNvPr>
          <p:cNvGrpSpPr/>
          <p:nvPr/>
        </p:nvGrpSpPr>
        <p:grpSpPr>
          <a:xfrm>
            <a:off x="343763" y="2187858"/>
            <a:ext cx="5548320" cy="2502720"/>
            <a:chOff x="343763" y="2187858"/>
            <a:chExt cx="5548320" cy="25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A2E30C-54A3-F53D-927C-509ECCC50B4B}"/>
                    </a:ext>
                  </a:extLst>
                </p14:cNvPr>
                <p14:cNvContentPartPr/>
                <p14:nvPr/>
              </p14:nvContentPartPr>
              <p14:xfrm>
                <a:off x="343763" y="2187858"/>
                <a:ext cx="1949040" cy="126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A2E30C-54A3-F53D-927C-509ECCC50B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4763" y="2178858"/>
                  <a:ext cx="1966680" cy="12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6B651C-FF84-E02E-3D40-9E62D7FE88BD}"/>
                    </a:ext>
                  </a:extLst>
                </p14:cNvPr>
                <p14:cNvContentPartPr/>
                <p14:nvPr/>
              </p14:nvContentPartPr>
              <p14:xfrm>
                <a:off x="4693643" y="3557658"/>
                <a:ext cx="1198440" cy="113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6B651C-FF84-E02E-3D40-9E62D7FE88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84643" y="3549018"/>
                  <a:ext cx="1216080" cy="11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BF270F-4192-FCA8-899C-B5A6DCDE627F}"/>
                    </a:ext>
                  </a:extLst>
                </p14:cNvPr>
                <p14:cNvContentPartPr/>
                <p14:nvPr/>
              </p14:nvContentPartPr>
              <p14:xfrm>
                <a:off x="1713203" y="3442458"/>
                <a:ext cx="2934720" cy="700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BF270F-4192-FCA8-899C-B5A6DCDE62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4203" y="3433818"/>
                  <a:ext cx="29523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50312F-529C-CF78-0C15-E928A479ABA1}"/>
                    </a:ext>
                  </a:extLst>
                </p14:cNvPr>
                <p14:cNvContentPartPr/>
                <p14:nvPr/>
              </p14:nvContentPartPr>
              <p14:xfrm>
                <a:off x="4476923" y="3959778"/>
                <a:ext cx="312120" cy="33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50312F-529C-CF78-0C15-E928A479AB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7923" y="3950778"/>
                  <a:ext cx="329760" cy="34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357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DF1E-F828-6841-87C8-71FF8644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JDBC 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Java </a:t>
            </a:r>
            <a:r>
              <a:rPr lang="en-US" altLang="ko-KR" sz="2400" dirty="0" err="1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DataBase</a:t>
            </a:r>
            <a:r>
              <a:rPr lang="en-US" altLang="ko-KR" sz="24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Connectivity</a:t>
            </a:r>
            <a:endParaRPr lang="en-KR" dirty="0">
              <a:latin typeface="APPLE SD GOTHIC NEO SEMIBOLD" panose="02000300000000000000" pitchFamily="2" charset="-127"/>
              <a:ea typeface="APPLE SD GOTHIC NEO SEMIBOLD" panose="02000300000000000000" pitchFamily="2" charset="-127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AE431A-CA2D-9344-95DB-44A042276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D2FF5497-0DCD-F84E-A73E-7A174CD1D7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68013" y="3428999"/>
            <a:ext cx="4232787" cy="423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F664B-3C40-5A75-AE8B-690C8704B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27" y="1464682"/>
            <a:ext cx="6059573" cy="4515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927936-EFD7-B7ED-B302-A7A24DCC1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66" y="177557"/>
            <a:ext cx="6108700" cy="3759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11F2C2-7196-7CBD-544E-A374F74E3571}"/>
              </a:ext>
            </a:extLst>
          </p:cNvPr>
          <p:cNvGrpSpPr/>
          <p:nvPr/>
        </p:nvGrpSpPr>
        <p:grpSpPr>
          <a:xfrm>
            <a:off x="343763" y="2187858"/>
            <a:ext cx="5548320" cy="2502720"/>
            <a:chOff x="343763" y="2187858"/>
            <a:chExt cx="5548320" cy="25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A2E30C-54A3-F53D-927C-509ECCC50B4B}"/>
                    </a:ext>
                  </a:extLst>
                </p14:cNvPr>
                <p14:cNvContentPartPr/>
                <p14:nvPr/>
              </p14:nvContentPartPr>
              <p14:xfrm>
                <a:off x="343763" y="2187858"/>
                <a:ext cx="1949040" cy="126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A2E30C-54A3-F53D-927C-509ECCC50B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4763" y="2178858"/>
                  <a:ext cx="1966680" cy="12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6B651C-FF84-E02E-3D40-9E62D7FE88BD}"/>
                    </a:ext>
                  </a:extLst>
                </p14:cNvPr>
                <p14:cNvContentPartPr/>
                <p14:nvPr/>
              </p14:nvContentPartPr>
              <p14:xfrm>
                <a:off x="4693643" y="3557658"/>
                <a:ext cx="1198440" cy="1132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6B651C-FF84-E02E-3D40-9E62D7FE88B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84643" y="3549018"/>
                  <a:ext cx="1216080" cy="11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BF270F-4192-FCA8-899C-B5A6DCDE627F}"/>
                    </a:ext>
                  </a:extLst>
                </p14:cNvPr>
                <p14:cNvContentPartPr/>
                <p14:nvPr/>
              </p14:nvContentPartPr>
              <p14:xfrm>
                <a:off x="1713203" y="3442458"/>
                <a:ext cx="2934720" cy="700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BF270F-4192-FCA8-899C-B5A6DCDE62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04203" y="3433818"/>
                  <a:ext cx="29523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50312F-529C-CF78-0C15-E928A479ABA1}"/>
                    </a:ext>
                  </a:extLst>
                </p14:cNvPr>
                <p14:cNvContentPartPr/>
                <p14:nvPr/>
              </p14:nvContentPartPr>
              <p14:xfrm>
                <a:off x="4476923" y="3959778"/>
                <a:ext cx="312120" cy="330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50312F-529C-CF78-0C15-E928A479AB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7923" y="3950778"/>
                  <a:ext cx="329760" cy="348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5F18BF48-7229-4258-912B-DD7A8A6B7E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26977" y="3833494"/>
            <a:ext cx="6749236" cy="31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2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22222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103</Words>
  <Application>Microsoft Macintosh PowerPoint</Application>
  <PresentationFormat>Widescreen</PresentationFormat>
  <Paragraphs>58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Apple SD Gothic Neo</vt:lpstr>
      <vt:lpstr>Apple SD Gothic Neo SemiBold</vt:lpstr>
      <vt:lpstr>Apple SD Gothic Neo SemiBold</vt:lpstr>
      <vt:lpstr>Apple SD Gothic Neo UltraLight</vt:lpstr>
      <vt:lpstr>Arial</vt:lpstr>
      <vt:lpstr>Calibri</vt:lpstr>
      <vt:lpstr>Calibri Light</vt:lpstr>
      <vt:lpstr>Office Theme</vt:lpstr>
      <vt:lpstr>Spring Study  Week 1. JDBC와 JPA</vt:lpstr>
      <vt:lpstr>JAVA - Database</vt:lpstr>
      <vt:lpstr>JDBC Java DataBase Connectivity</vt:lpstr>
      <vt:lpstr>JDBC Java DataBase Connectivity</vt:lpstr>
      <vt:lpstr>JDBC Java DataBase Connectivity</vt:lpstr>
      <vt:lpstr>JDBC Java DataBase Connectivity</vt:lpstr>
      <vt:lpstr>JDBC Java DataBase Connectivity</vt:lpstr>
      <vt:lpstr>JDBC Java DataBase Connectivity</vt:lpstr>
      <vt:lpstr>JDBC Java DataBase Connectivity</vt:lpstr>
      <vt:lpstr>JPA Java Persistence API</vt:lpstr>
      <vt:lpstr>JPA Java Persistence API</vt:lpstr>
      <vt:lpstr>JPA Java Persistence API</vt:lpstr>
      <vt:lpstr>JPA Java Persistence API</vt:lpstr>
      <vt:lpstr>JPA Java Persistence API</vt:lpstr>
      <vt:lpstr>Thank You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</dc:title>
  <dc:creator>김명승</dc:creator>
  <cp:lastModifiedBy>Kim MyungSeung</cp:lastModifiedBy>
  <cp:revision>9</cp:revision>
  <dcterms:created xsi:type="dcterms:W3CDTF">2022-06-03T14:31:05Z</dcterms:created>
  <dcterms:modified xsi:type="dcterms:W3CDTF">2022-11-03T08:24:50Z</dcterms:modified>
</cp:coreProperties>
</file>