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E42"/>
    <a:srgbClr val="F88077"/>
    <a:srgbClr val="FED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>
        <p:scale>
          <a:sx n="125" d="100"/>
          <a:sy n="125" d="100"/>
        </p:scale>
        <p:origin x="-1218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CF587-DED3-C1A5-CADC-9B5AF352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D56F3E-0597-E5F6-1049-131AC296B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88922-93EA-DB27-6543-6E1715CD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C35C-BEE2-56DD-F8C7-47CE6CDC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052F8-E11C-E7CE-05E6-E762EC25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6B294-9FC6-A2FA-D54B-E6738385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F4563D-3B27-D054-002F-F62AC9AA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0A1A5-64CB-32F4-40B9-EE7EFEDB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67841-27B1-099C-D48F-45805926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34BAD-6E26-EFA0-C068-98D590A4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DB54A0-F81B-572C-AEDA-8E87B241C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03BFD-3740-4D8E-B0CC-E2773AEE7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A5C1D-916C-AE79-FFB9-1DA15204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0A7AE-DD7B-E9E7-9055-B100885E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F4CD8-37D6-C0E9-FB66-20782328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0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58E8-B112-9116-045C-68B7D74F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ACE8C-E274-7816-1A74-4129063B9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0CFCFF-1F88-B16B-D574-9C31FE9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65EB3-ED7F-8B59-11B0-987C6809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5EBF-DE83-9261-1A5F-36A1970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29DB3-5B54-F0CA-A312-1911520A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6A850-AA1B-85B1-38B6-DE4919E0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C95FC-20BD-094E-99E7-DD7882BF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C6185-5F4C-60DF-2495-01B6E0CE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9278-652F-D659-E2CD-F1B59E80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8AC94-E2F5-3817-D830-37E175D8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48546-7236-314E-0B5C-96D84733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9068F-224D-40B7-0A9C-84346169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4EDD84-887F-8164-BD1C-3375745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62DFD-9AC9-E908-EE81-41A93332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0F7A8-3DD9-FDDC-04CF-3B04EFD4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3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A0111-C2AB-297A-AF3D-798C18A4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2805E-6003-7F70-2A79-611908BE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F83AC-B96E-0979-C887-8312E45E8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BBC1E0-0F71-A5C6-DB3C-39F6DD339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E93477-4A35-D54A-C30C-8ACEA9638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57C28-A55A-D586-4EF3-6F9EBFE2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BE37D-4B77-AF5E-A333-CC70EF35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2DDC3-458C-6D99-6AF9-B565F8CD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48A2A-952F-B104-BA8B-DD74CE66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64B21-2D8A-0A0E-E19B-20727523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6050AC-ADB2-AF44-1E29-F7308E2C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1CD707-8814-A44E-07A0-4F48CD62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0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3F5A30-CD2F-DDCD-F6DD-01D9B5FA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38AC4-3968-1A9C-E1DD-F491581A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C8B8D-9CFE-B102-884F-7CE72211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C0314-8102-D974-F229-B8C60AD2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59722-2AD3-DA11-1708-0FF220BF2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A9711-027E-78E5-25FC-45077A924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C781E-BB99-49A8-42EE-D25499F0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7986B-B4A2-FFE5-8C6A-C3274A9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FF320-B5D6-FF4A-AAA6-D4B039F6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2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C8D7B-9EA6-1716-A78D-8020B785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A3B767-E43B-8DC7-DD76-3DEE65594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3ACF47-A755-1D44-7DCE-425E7330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DFC2D-FFC8-04CE-AC30-7F08BE35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6F01E-1777-0751-B02E-79A1A6D0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41A204-CEE7-711B-6AD7-7793CF83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791F8F-B2ED-8A27-3928-88D4B8CF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A2A25-C402-25B7-02FF-05EDA4EC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0FA50-0CF6-4728-58A6-3681C852B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764A-6E7F-4C4B-AB04-15862F6CE65D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9EBA5-238D-1DCF-22DA-157622199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FDAC1-1ADC-31EE-20F6-E3468FB4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C362-64DD-4577-AA34-8905C6594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8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BFFC452E-6BF8-D9EC-8117-B39B5A17EA4F}"/>
              </a:ext>
            </a:extLst>
          </p:cNvPr>
          <p:cNvGrpSpPr/>
          <p:nvPr/>
        </p:nvGrpSpPr>
        <p:grpSpPr>
          <a:xfrm>
            <a:off x="4060906" y="1393906"/>
            <a:ext cx="4070188" cy="4070188"/>
            <a:chOff x="4060906" y="1393906"/>
            <a:chExt cx="4070188" cy="407018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36B3E52-0977-3DFF-573E-EDD8B3235BCF}"/>
                </a:ext>
              </a:extLst>
            </p:cNvPr>
            <p:cNvSpPr/>
            <p:nvPr/>
          </p:nvSpPr>
          <p:spPr>
            <a:xfrm>
              <a:off x="4060906" y="1393906"/>
              <a:ext cx="4070188" cy="4070188"/>
            </a:xfrm>
            <a:prstGeom prst="roundRect">
              <a:avLst>
                <a:gd name="adj" fmla="val 18108"/>
              </a:avLst>
            </a:prstGeom>
            <a:solidFill>
              <a:srgbClr val="FA4E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C24EEF0-F33F-FB43-E6FB-4C7615A3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8389" y="2131392"/>
              <a:ext cx="2595218" cy="259521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AF65E3A-EE01-DBBC-C442-51E8BE3B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97" t="6618"/>
            <a:stretch>
              <a:fillRect/>
            </a:stretch>
          </p:blipFill>
          <p:spPr>
            <a:xfrm>
              <a:off x="5128849" y="2301375"/>
              <a:ext cx="2264757" cy="2425233"/>
            </a:xfrm>
            <a:custGeom>
              <a:avLst/>
              <a:gdLst>
                <a:gd name="connsiteX0" fmla="*/ 1796664 w 2244150"/>
                <a:gd name="connsiteY0" fmla="*/ 0 h 2403166"/>
                <a:gd name="connsiteX1" fmla="*/ 2244150 w 2244150"/>
                <a:gd name="connsiteY1" fmla="*/ 358616 h 2403166"/>
                <a:gd name="connsiteX2" fmla="*/ 2244150 w 2244150"/>
                <a:gd name="connsiteY2" fmla="*/ 2403166 h 2403166"/>
                <a:gd name="connsiteX3" fmla="*/ 201229 w 2244150"/>
                <a:gd name="connsiteY3" fmla="*/ 2403166 h 2403166"/>
                <a:gd name="connsiteX4" fmla="*/ 0 w 2244150"/>
                <a:gd name="connsiteY4" fmla="*/ 2241901 h 240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4150" h="2403166">
                  <a:moveTo>
                    <a:pt x="1796664" y="0"/>
                  </a:moveTo>
                  <a:lnTo>
                    <a:pt x="2244150" y="358616"/>
                  </a:lnTo>
                  <a:lnTo>
                    <a:pt x="2244150" y="2403166"/>
                  </a:lnTo>
                  <a:lnTo>
                    <a:pt x="201229" y="2403166"/>
                  </a:lnTo>
                  <a:lnTo>
                    <a:pt x="0" y="2241901"/>
                  </a:lnTo>
                  <a:close/>
                </a:path>
              </a:pathLst>
            </a:custGeom>
          </p:spPr>
        </p:pic>
        <p:sp>
          <p:nvSpPr>
            <p:cNvPr id="5" name="사다리꼴 4">
              <a:extLst>
                <a:ext uri="{FF2B5EF4-FFF2-40B4-BE49-F238E27FC236}">
                  <a16:creationId xmlns:a16="http://schemas.microsoft.com/office/drawing/2014/main" id="{EFEEAA93-301D-277F-8166-2478D7FAED44}"/>
                </a:ext>
              </a:extLst>
            </p:cNvPr>
            <p:cNvSpPr/>
            <p:nvPr/>
          </p:nvSpPr>
          <p:spPr>
            <a:xfrm rot="10800000">
              <a:off x="4433045" y="3630830"/>
              <a:ext cx="3325908" cy="1647194"/>
            </a:xfrm>
            <a:prstGeom prst="trapezoid">
              <a:avLst>
                <a:gd name="adj" fmla="val 72967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36000">
                  <a:srgbClr val="F2BB97">
                    <a:alpha val="50000"/>
                  </a:srgbClr>
                </a:gs>
                <a:gs pos="100000">
                  <a:schemeClr val="accent4">
                    <a:alpha val="8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114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5star Solo</dc:creator>
  <cp:lastModifiedBy>5star Solo</cp:lastModifiedBy>
  <cp:revision>1</cp:revision>
  <dcterms:created xsi:type="dcterms:W3CDTF">2022-05-30T11:14:17Z</dcterms:created>
  <dcterms:modified xsi:type="dcterms:W3CDTF">2022-05-30T11:56:45Z</dcterms:modified>
</cp:coreProperties>
</file>