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818a6b0c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1007ba2_0_2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5260bdd85_0_2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31007ba2_0_2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a56195bd6_0_1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b706bd00b_20_2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029b80e38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029b80e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029b80e38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029b80e3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5e18421cc_13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bit.ly/3A1uf1Q" TargetMode="External" /><Relationship Id="rId3" Type="http://schemas.openxmlformats.org/officeDocument/2006/relationships/hyperlink" Target="http://bit.ly/2TyoMsr" TargetMode="External"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slide" Target="slide2.xml"  /><Relationship Id="rId4" Type="http://schemas.openxmlformats.org/officeDocument/2006/relationships/slide" Target="slide5.xml"  /><Relationship Id="rId5" Type="http://schemas.openxmlformats.org/officeDocument/2006/relationships/slide" Target="slide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slide" Target="slide5.xml"  /><Relationship Id="rId4" Type="http://schemas.openxmlformats.org/officeDocument/2006/relationships/slide" Target="slide6.xml"  /><Relationship Id="rId5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slide" Target="slide5.xml"  /><Relationship Id="rId4" Type="http://schemas.openxmlformats.org/officeDocument/2006/relationships/slide" Target="slide6.xml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2" Type="http://schemas.openxmlformats.org/officeDocument/2006/relationships/notesSlide" Target="../notesSlides/notesSlide4.xml"  /><Relationship Id="rId3" Type="http://schemas.openxmlformats.org/officeDocument/2006/relationships/slide" Target="slide4.xml"  /><Relationship Id="rId4" Type="http://schemas.openxmlformats.org/officeDocument/2006/relationships/slide" Target="slide5.xml"  /><Relationship Id="rId5" Type="http://schemas.openxmlformats.org/officeDocument/2006/relationships/slide" Target="slide6.xml"  /><Relationship Id="rId6" Type="http://schemas.openxmlformats.org/officeDocument/2006/relationships/slide" Target="slide2.xml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5.xml"  /><Relationship Id="rId3" Type="http://schemas.openxmlformats.org/officeDocument/2006/relationships/slide" Target="slide2.xml"  /><Relationship Id="rId4" Type="http://schemas.openxmlformats.org/officeDocument/2006/relationships/slide" Target="slide5.xml"  /><Relationship Id="rId5" Type="http://schemas.openxmlformats.org/officeDocument/2006/relationships/slide" Target="slide6.xml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14.xml"  /><Relationship Id="rId3" Type="http://schemas.openxmlformats.org/officeDocument/2006/relationships/slide" Target="slide2.xml"  /><Relationship Id="rId4" Type="http://schemas.openxmlformats.org/officeDocument/2006/relationships/slide" Target="slide5.xml"  /><Relationship Id="rId5" Type="http://schemas.openxmlformats.org/officeDocument/2006/relationships/slide" Target="slide6.xml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notesSlide" Target="../notesSlides/notesSlide7.xml"  /><Relationship Id="rId3" Type="http://schemas.openxmlformats.org/officeDocument/2006/relationships/slide" Target="slide2.xml"  /><Relationship Id="rId4" Type="http://schemas.openxmlformats.org/officeDocument/2006/relationships/slide" Target="slide7.xml"  /><Relationship Id="rId5" Type="http://schemas.openxmlformats.org/officeDocument/2006/relationships/slide" Target="slide6.xml"  /><Relationship Id="rId6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slide" Target="slide2.xml"  /><Relationship Id="rId4" Type="http://schemas.openxmlformats.org/officeDocument/2006/relationships/slide" Target="slide5.xml"  /><Relationship Id="rId5" Type="http://schemas.openxmlformats.org/officeDocument/2006/relationships/slide" Target="slide8.xml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9" name="Google Shape;119;p26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0" name="Google Shape;120;p26">
            <a:hlinkClick action="ppaction://hlinksldjump" r:id="rId4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1" name="Google Shape;121;p26">
            <a:hlinkClick action="ppaction://hlinksldjump" r:id="rId5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2" name="Google Shape;122;p2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3" name="Google Shape;123;p2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4" name="Google Shape;124;p26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1142075" y="1194475"/>
            <a:ext cx="44265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>
                <a:solidFill>
                  <a:schemeClr val="accent3"/>
                </a:solidFill>
              </a:rPr>
              <a:t>#</a:t>
            </a:r>
            <a:r>
              <a:rPr lang="en" sz="7000"/>
              <a:t>React   </a:t>
            </a:r>
            <a:r>
              <a:rPr lang="en" sz="2400">
                <a:solidFill>
                  <a:schemeClr val="accent1"/>
                </a:solidFill>
              </a:rPr>
              <a:t>S</a:t>
            </a:r>
            <a:r>
              <a:rPr lang="en" sz="2400"/>
              <a:t>tate </a:t>
            </a:r>
            <a:r>
              <a:rPr lang="en" sz="2400">
                <a:solidFill>
                  <a:schemeClr val="accent2"/>
                </a:solidFill>
              </a:rPr>
              <a:t>M</a:t>
            </a:r>
            <a:r>
              <a:rPr lang="en" sz="2400"/>
              <a:t>anagement </a:t>
            </a:r>
            <a:r>
              <a:rPr lang="en" sz="2400">
                <a:solidFill>
                  <a:schemeClr val="accent3"/>
                </a:solidFill>
              </a:rPr>
              <a:t>T</a:t>
            </a:r>
            <a:r>
              <a:rPr lang="en" sz="2400"/>
              <a:t>ools</a:t>
            </a:r>
            <a:endParaRPr sz="2400"/>
          </a:p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1638350" y="3331856"/>
            <a:ext cx="30741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GDSC DGU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Web/App 1기 general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이창준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28" name="Google Shape;128;p26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29" name="Google Shape;129;p26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rect b="b" l="l" r="r" t="t"/>
                <a:pathLst>
                  <a:path extrusionOk="0" fill="none" h="32671" w="16348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rect b="b" l="l" r="r" t="t"/>
                <a:pathLst>
                  <a:path extrusionOk="0" fill="none" h="40833" w="5718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26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2" name="Google Shape;132;p26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rect b="b" l="l" r="r" t="t"/>
                <a:pathLst>
                  <a:path extrusionOk="0" fill="none" h="32672" w="16323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rect b="b" l="l" r="r" t="t"/>
                <a:pathLst>
                  <a:path extrusionOk="0" fill="none" h="40857" w="5718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26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35" name="Google Shape;135;p26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rect b="b" l="l" r="r" t="t"/>
                <a:pathLst>
                  <a:path extrusionOk="0" fill="none" h="114359" w="81689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rect b="b" l="l" r="r" t="t"/>
                <a:pathLst>
                  <a:path extrusionOk="0" fill="none" h="28578" w="28579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rect b="b" l="l" r="r" t="t"/>
                <a:pathLst>
                  <a:path extrusionOk="0" fill="none" h="1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rect b="b" l="l" r="r" t="t"/>
                <a:pathLst>
                  <a:path extrusionOk="0" fill="none" h="0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26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rect b="b" l="l" r="r" t="t"/>
                <a:pathLst>
                  <a:path extrusionOk="0" fill="none" h="114383" w="81688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rect b="b" l="l" r="r" t="t"/>
                <a:pathLst>
                  <a:path extrusionOk="0" fill="none" h="28602" w="28578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" name="Google Shape;144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45" name="Google Shape;145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" name="Google Shape;148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7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5" name="Google Shape;155;p27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6" name="Google Shape;156;p27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7" name="Google Shape;157;p27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8" name="Google Shape;158;p27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9" name="Google Shape;159;p27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1" name="Google Shape;161;p27"/>
          <p:cNvGrpSpPr/>
          <p:nvPr/>
        </p:nvGrpSpPr>
        <p:grpSpPr>
          <a:xfrm rot="0"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2" name="Google Shape;162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65" name="Google Shape;165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</a:ln>
        </p:spPr>
      </p:cxn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13225" y="2221450"/>
            <a:ext cx="2278200" cy="384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#One-way data binding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ctrTitle" idx="0"/>
          </p:nvPr>
        </p:nvSpPr>
        <p:spPr>
          <a:xfrm>
            <a:off x="713250" y="972550"/>
            <a:ext cx="7717500" cy="59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1"/>
                </a:solidFill>
              </a:rPr>
              <a:t>#</a:t>
            </a:r>
            <a:r>
              <a:rPr lang="en"/>
              <a:t>상태관리란</a:t>
            </a:r>
            <a:endParaRPr/>
          </a:p>
        </p:txBody>
      </p:sp>
      <p:pic>
        <p:nvPicPr>
          <p:cNvPr id="168" name="Google Shape;168;p27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348775" y="1563850"/>
            <a:ext cx="5284132" cy="31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800875" y="1496075"/>
            <a:ext cx="2190600" cy="591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React</a:t>
            </a:r>
            <a:endParaRPr sz="22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636475" y="299617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1470100" y="299617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2303725" y="299617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8" name="Google Shape;178;p28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9" name="Google Shape;179;p28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28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28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3" name="Google Shape;183;p28"/>
          <p:cNvGrpSpPr/>
          <p:nvPr/>
        </p:nvGrpSpPr>
        <p:grpSpPr>
          <a:xfrm rot="0"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4" name="Google Shape;184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87" name="Google Shape;187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</a:ln>
        </p:spPr>
      </p:cxnSp>
      <p:sp>
        <p:nvSpPr>
          <p:cNvPr id="188" name="Google Shape;188;p28"/>
          <p:cNvSpPr txBox="1">
            <a:spLocks noGrp="1"/>
          </p:cNvSpPr>
          <p:nvPr>
            <p:ph type="subTitle" idx="2"/>
          </p:nvPr>
        </p:nvSpPr>
        <p:spPr>
          <a:xfrm>
            <a:off x="713225" y="2407600"/>
            <a:ext cx="2986800" cy="1190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"/>
              <a:t>부모객체에서 Props 전달</a:t>
            </a:r>
            <a:endParaRPr lang="en"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"/>
              <a:t>자식객체에서 Props 받고,</a:t>
            </a:r>
            <a:endParaRPr lang="en"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"/>
              <a:t>손자객체로 Props 전달</a:t>
            </a:r>
            <a:endParaRPr lang="en"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"/>
              <a:t>반복…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ctrTitle" idx="0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#</a:t>
            </a:r>
            <a:r>
              <a:rPr lang="en"/>
              <a:t>왜 사용해야 하지?</a:t>
            </a:r>
            <a:endParaRPr/>
          </a:p>
        </p:txBody>
      </p:sp>
      <p:pic>
        <p:nvPicPr>
          <p:cNvPr id="190" name="Google Shape;190;p28"/>
          <p:cNvPicPr/>
          <p:nvPr/>
        </p:nvPicPr>
        <p:blipFill rotWithShape="1">
          <a:blip r:embed="rId5">
            <a:alphaModFix/>
          </a:blip>
          <a:srcRect r="3870"/>
          <a:stretch>
            <a:fillRect/>
          </a:stretch>
        </p:blipFill>
        <p:spPr>
          <a:xfrm>
            <a:off x="4100250" y="1563850"/>
            <a:ext cx="4427624" cy="2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800875" y="163922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1634500" y="163922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468125" y="1639225"/>
            <a:ext cx="763200" cy="69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Props</a:t>
            </a:r>
            <a:endParaRPr sz="900" b="1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800875" y="3810275"/>
            <a:ext cx="2986800" cy="3909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u="sng"/>
              <a:t>Props Drilling</a:t>
            </a:r>
            <a:r>
              <a:rPr lang="en" sz="2400"/>
              <a:t> 발생</a:t>
            </a:r>
            <a:endParaRPr sz="2400"/>
          </a:p>
        </p:txBody>
      </p:sp>
      <p:pic>
        <p:nvPicPr>
          <p:cNvPr id="195" name="Google Shape;195;p28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3787675" y="1563850"/>
            <a:ext cx="4965675" cy="3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>
            <a:hlinkClick action="ppaction://hlinksldjump" r:id="rId3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1" name="Google Shape;201;p29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9">
            <a:hlinkClick action="ppaction://hlinksldjump" r:id="rId4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29">
            <a:hlinkClick action="ppaction://hlinksldjump" r:id="rId5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2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2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29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8" name="Google Shape;208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1" name="Google Shape;211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상태관리 도구들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2289550" y="3170885"/>
            <a:ext cx="612000" cy="591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4" type="ctrTitle"/>
          </p:nvPr>
        </p:nvSpPr>
        <p:spPr>
          <a:xfrm>
            <a:off x="6445925" y="2773738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MobX</a:t>
            </a:r>
            <a:endParaRPr/>
          </a:p>
        </p:txBody>
      </p:sp>
      <p:sp>
        <p:nvSpPr>
          <p:cNvPr id="215" name="Google Shape;215;p29"/>
          <p:cNvSpPr txBox="1"/>
          <p:nvPr>
            <p:ph idx="8" type="ctrTitle"/>
          </p:nvPr>
        </p:nvSpPr>
        <p:spPr>
          <a:xfrm>
            <a:off x="2195975" y="4276325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Zustand</a:t>
            </a:r>
            <a:endParaRPr/>
          </a:p>
        </p:txBody>
      </p:sp>
      <p:sp>
        <p:nvSpPr>
          <p:cNvPr id="216" name="Google Shape;216;p29"/>
          <p:cNvSpPr txBox="1"/>
          <p:nvPr>
            <p:ph idx="15" type="title"/>
          </p:nvPr>
        </p:nvSpPr>
        <p:spPr>
          <a:xfrm>
            <a:off x="2281750" y="3242585"/>
            <a:ext cx="6198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" name="Google Shape;217;p29">
            <a:hlinkClick action="ppaction://hlinksldjump" r:id="rId6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000" y="3170875"/>
            <a:ext cx="2434700" cy="12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0000" y="3118721"/>
            <a:ext cx="1990259" cy="11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9250" y="1563859"/>
            <a:ext cx="1642245" cy="12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88420" y="1971300"/>
            <a:ext cx="2081850" cy="73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36170" y="1460945"/>
            <a:ext cx="1280175" cy="12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0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0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0">
            <a:hlinkClick action="ppaction://hlinksldjump" r:id="rId4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1" name="Google Shape;231;p30">
            <a:hlinkClick action="ppaction://hlinksldjump" r:id="rId5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3" name="Google Shape;233;p3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4" name="Google Shape;234;p30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35" name="Google Shape;235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" name="Google Shape;239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Atoms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Atoms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는 컴포넌트가 구독할 수 있는 상태의 단위다.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Selectors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Selectors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는 atoms 상태 값을 동기 또는 비동기 방식을 통해 변환한다.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RecoilRoot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Recoil로 관리되는 상태의 공급자(provider)역할을 한다.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720975" y="3123275"/>
            <a:ext cx="3603600" cy="850500"/>
          </a:xfrm>
          <a:prstGeom prst="roundRect">
            <a:avLst>
              <a:gd fmla="val 16725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Recoil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을 사용하면 </a:t>
            </a:r>
            <a:r>
              <a:rPr b="1" i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atoms</a:t>
            </a:r>
            <a:r>
              <a:rPr b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(공유 상태)에서 </a:t>
            </a:r>
            <a:r>
              <a:rPr b="1" i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selectors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(순수 함수)를 거쳐 React 컴포넌트로 내려가는 </a:t>
            </a:r>
            <a:r>
              <a:rPr b="1"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data-flow graph</a:t>
            </a:r>
            <a:r>
              <a:rPr lang="en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를 만들 수 있다. 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42" name="Google Shape;242;p30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Recoil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8446" y="929637"/>
            <a:ext cx="848650" cy="19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88" y="3938375"/>
            <a:ext cx="4062125" cy="7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31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1" name="Google Shape;251;p31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2" name="Google Shape;252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3" name="Google Shape;253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4" name="Google Shape;254;p31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5" name="Google Shape;255;p31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6" name="Google Shape;256;p31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57" name="Google Shape;257;p31"/>
          <p:cNvGrpSpPr/>
          <p:nvPr/>
        </p:nvGrpSpPr>
        <p:grpSpPr>
          <a:xfrm rot="0"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8" name="Google Shape;258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261" name="Google Shape;261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</a:ln>
        </p:spPr>
      </p:cxnSp>
      <p:sp>
        <p:nvSpPr>
          <p:cNvPr id="262" name="Google Shape;262;p31"/>
          <p:cNvSpPr/>
          <p:nvPr/>
        </p:nvSpPr>
        <p:spPr>
          <a:xfrm>
            <a:off x="653350" y="1489800"/>
            <a:ext cx="38601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653350" y="1438988"/>
            <a:ext cx="3860100" cy="1205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   </a:t>
            </a:r>
            <a:r>
              <a:rPr lang="en"/>
              <a:t>패키지 설치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    </a:t>
            </a:r>
            <a:r>
              <a:rPr lang="en"/>
              <a:t>RecoilRoot를 부모트리에 만들어 두기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    </a:t>
            </a:r>
            <a:r>
              <a:rPr lang="en"/>
              <a:t>Atom 설정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    </a:t>
            </a:r>
            <a:r>
              <a:rPr lang="en"/>
              <a:t>Recoil hook들을 import해서 사용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    </a:t>
            </a:r>
            <a:r>
              <a:rPr lang="en"/>
              <a:t>Selector로 atoms를 원하는 대로 사용</a:t>
            </a:r>
            <a:endParaRPr lang="en"/>
          </a:p>
        </p:txBody>
      </p:sp>
      <p:sp>
        <p:nvSpPr>
          <p:cNvPr id="264" name="Google Shape;264;p31"/>
          <p:cNvSpPr txBox="1">
            <a:spLocks noGrp="1"/>
          </p:cNvSpPr>
          <p:nvPr>
            <p:ph type="ctrTitle" idx="0"/>
          </p:nvPr>
        </p:nvSpPr>
        <p:spPr>
          <a:xfrm>
            <a:off x="577150" y="970700"/>
            <a:ext cx="3860100" cy="468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#사용순서</a:t>
            </a:r>
            <a:endParaRPr/>
          </a:p>
        </p:txBody>
      </p:sp>
      <p:pic>
        <p:nvPicPr>
          <p:cNvPr id="265" name="Google Shape;265;p31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4577513" y="838725"/>
            <a:ext cx="37623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4655276" y="1771951"/>
            <a:ext cx="3860100" cy="162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494850" y="3043800"/>
            <a:ext cx="1894503" cy="17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3248575" y="2045950"/>
            <a:ext cx="5486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2597975" y="3043800"/>
            <a:ext cx="6213200" cy="1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5" name="Google Shape;275;p32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6" name="Google Shape;276;p32">
            <a:hlinkClick action="ppaction://hlinksldjump" r:id="rId4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7" name="Google Shape;277;p32">
            <a:hlinkClick action="ppaction://hlinksldjump" r:id="rId5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78" name="Google Shape;27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79" name="Google Shape;27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572000" y="1552200"/>
            <a:ext cx="38601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사용 방법이 간단하다.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보일러플레이트 코드가 상당히 적다.</a:t>
            </a:r>
            <a:endParaRPr/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Redux Devtools를 사용할 수 있다.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큰 규모의 프로젝트에서는 다른 라이브러리만큼의 구조화된 관리를 제공하지 않아 부적합할 수 있다.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720975" y="3123275"/>
            <a:ext cx="3603600" cy="850500"/>
          </a:xfrm>
          <a:prstGeom prst="roundRect">
            <a:avLst>
              <a:gd fmla="val 16725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Zustand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는 중앙 집중식 스토어를 활용하여 간결하고 직관적인 API로 컴포넌트 간의 상태 공유를 가능하게 한다.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5" name="Google Shape;285;p32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Zustand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838" y="1021364"/>
            <a:ext cx="3077887" cy="1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2" name="Google Shape;292;p33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3" name="Google Shape;293;p33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4" name="Google Shape;294;p33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0"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96" name="Google Shape;29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299" name="Google Shape;29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</a:ln>
        </p:spPr>
      </p:cxnSp>
      <p:sp>
        <p:nvSpPr>
          <p:cNvPr id="300" name="Google Shape;300;p33"/>
          <p:cNvSpPr/>
          <p:nvPr/>
        </p:nvSpPr>
        <p:spPr>
          <a:xfrm>
            <a:off x="653350" y="1489800"/>
            <a:ext cx="3860100" cy="12096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1147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    </a:t>
            </a:r>
            <a:r>
              <a:rPr lang="en"/>
              <a:t>패키지 설치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     </a:t>
            </a:r>
            <a:r>
              <a:rPr lang="en"/>
              <a:t>Store 작성</a:t>
            </a:r>
            <a:endParaRPr lang="en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    </a:t>
            </a:r>
            <a:r>
              <a:rPr lang="en"/>
              <a:t>컴포넌트에서 사용 !</a:t>
            </a:r>
            <a:endParaRPr lang="en"/>
          </a:p>
        </p:txBody>
      </p:sp>
      <p:sp>
        <p:nvSpPr>
          <p:cNvPr id="302" name="Google Shape;302;p33"/>
          <p:cNvSpPr txBox="1">
            <a:spLocks noGrp="1"/>
          </p:cNvSpPr>
          <p:nvPr>
            <p:ph type="ctrTitle" idx="0"/>
          </p:nvPr>
        </p:nvSpPr>
        <p:spPr>
          <a:xfrm>
            <a:off x="577150" y="970700"/>
            <a:ext cx="3860100" cy="468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#사용순서</a:t>
            </a:r>
            <a:endParaRPr/>
          </a:p>
        </p:txBody>
      </p:sp>
      <p:pic>
        <p:nvPicPr>
          <p:cNvPr id="303" name="Google Shape;303;p33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4235596" y="1170850"/>
            <a:ext cx="4446203" cy="15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5152200" y="2106500"/>
            <a:ext cx="3619475" cy="2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645900" y="2779450"/>
            <a:ext cx="4078841" cy="18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1" name="Google Shape;311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4" name="Google Shape;314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4"/>
          <p:cNvSpPr txBox="1"/>
          <p:nvPr>
            <p:ph type="ctrTitle"/>
          </p:nvPr>
        </p:nvSpPr>
        <p:spPr>
          <a:xfrm>
            <a:off x="913442" y="15528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Thanks!</a:t>
            </a:r>
            <a:endParaRPr/>
          </a:p>
        </p:txBody>
      </p:sp>
      <p:sp>
        <p:nvSpPr>
          <p:cNvPr id="316" name="Google Shape;316;p34"/>
          <p:cNvSpPr txBox="1"/>
          <p:nvPr>
            <p:ph idx="1" type="subTitle"/>
          </p:nvPr>
        </p:nvSpPr>
        <p:spPr>
          <a:xfrm>
            <a:off x="913442" y="24718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br>
              <a:rPr lang="en"/>
            </a:br>
            <a:r>
              <a:rPr lang="en" sz="1400"/>
              <a:t>lchj1999@gmail.com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Instagram: l2xch_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7" name="Google Shape;317;p34"/>
          <p:cNvSpPr txBox="1"/>
          <p:nvPr/>
        </p:nvSpPr>
        <p:spPr>
          <a:xfrm>
            <a:off x="4547450" y="2238725"/>
            <a:ext cx="3955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367" y="1323338"/>
            <a:ext cx="3938446" cy="22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/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Hyperdocs by Slidesgo</vt:lpstr>
      <vt:lpstr>슬라이드 1</vt:lpstr>
      <vt:lpstr>#상태관리란</vt:lpstr>
      <vt:lpstr>#왜 사용해야 하지?</vt:lpstr>
      <vt:lpstr>슬라이드 4</vt:lpstr>
      <vt:lpstr>슬라이드 5</vt:lpstr>
      <vt:lpstr>#사용순서</vt:lpstr>
      <vt:lpstr>슬라이드 7</vt:lpstr>
      <vt:lpstr>#사용순서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wncks</cp:lastModifiedBy>
  <dcterms:modified xsi:type="dcterms:W3CDTF">2024-01-19T01:42:51.772</dcterms:modified>
  <cp:revision>2</cp:revision>
  <cp:version>1000.0000.01</cp:version>
</cp:coreProperties>
</file>