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메이플스토리"/>
                <a:ea typeface="메이플스토리"/>
              </a:rPr>
              <a:t>CNN(ResNet)</a:t>
            </a:r>
            <a:endParaRPr lang="en-US" altLang="ko-KR">
              <a:latin typeface="메이플스토리"/>
              <a:ea typeface="메이플스토리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p>
            <a:pPr>
              <a:defRPr/>
            </a:pPr>
            <a:endParaRPr lang="en-US" altLang="ko-KR">
              <a:latin typeface="메이플스토리"/>
              <a:ea typeface="메이플스토리"/>
            </a:endParaRPr>
          </a:p>
          <a:p>
            <a:pPr>
              <a:defRPr/>
            </a:pPr>
            <a:endParaRPr lang="en-US" altLang="ko-KR">
              <a:latin typeface="메이플스토리"/>
              <a:ea typeface="메이플스토리"/>
            </a:endParaRPr>
          </a:p>
          <a:p>
            <a:pPr>
              <a:defRPr/>
            </a:pPr>
            <a:r>
              <a:rPr lang="ko-KR" altLang="en-US">
                <a:latin typeface="메이플스토리"/>
                <a:ea typeface="메이플스토리"/>
              </a:rPr>
              <a:t>					</a:t>
            </a:r>
            <a:r>
              <a:rPr lang="en-US" altLang="ko-KR">
                <a:latin typeface="메이플스토리"/>
                <a:ea typeface="메이플스토리"/>
              </a:rPr>
              <a:t>ML Study - </a:t>
            </a:r>
            <a:r>
              <a:rPr lang="ko-KR" altLang="en-US">
                <a:latin typeface="메이플스토리"/>
                <a:ea typeface="메이플스토리"/>
              </a:rPr>
              <a:t>현승준</a:t>
            </a:r>
            <a:endParaRPr lang="ko-KR" altLang="en-US">
              <a:latin typeface="메이플스토리"/>
              <a:ea typeface="메이플스토리"/>
            </a:endParaRPr>
          </a:p>
        </p:txBody>
      </p:sp>
    </p:spTree>
    <p:extLst>
      <p:ext uri="{BB962C8B-B14F-4D97-AF65-F5344CB8AC3E}">
        <p14:creationId xmlns:p14="http://schemas.microsoft.com/office/powerpoint/2010/main" val="2348510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메이플스토리"/>
                <a:ea typeface="메이플스토리"/>
              </a:rPr>
              <a:t>CNN</a:t>
            </a:r>
            <a:r>
              <a:rPr lang="ko-KR" altLang="en-US">
                <a:latin typeface="메이플스토리"/>
                <a:ea typeface="메이플스토리"/>
              </a:rPr>
              <a:t>이란</a:t>
            </a:r>
            <a:r>
              <a:rPr lang="en-US" altLang="ko-KR">
                <a:latin typeface="메이플스토리"/>
                <a:ea typeface="메이플스토리"/>
              </a:rPr>
              <a:t>?</a:t>
            </a:r>
            <a:endParaRPr lang="en-US" altLang="ko-KR">
              <a:latin typeface="메이플스토리"/>
              <a:ea typeface="메이플스토리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5111234"/>
          </a:xfrm>
        </p:spPr>
        <p:txBody>
          <a:bodyPr/>
          <a:p>
            <a:pPr>
              <a:defRPr/>
            </a:pPr>
            <a:r>
              <a:rPr lang="ko-KR" altLang="en-US">
                <a:latin typeface="메이플스토리"/>
                <a:ea typeface="메이플스토리"/>
              </a:rPr>
              <a:t>Convolutional neural network</a:t>
            </a:r>
            <a:endParaRPr lang="ko-KR" altLang="en-US">
              <a:latin typeface="메이플스토리"/>
              <a:ea typeface="메이플스토리"/>
            </a:endParaRPr>
          </a:p>
          <a:p>
            <a:pPr>
              <a:defRPr/>
            </a:pPr>
            <a:endParaRPr lang="ko-KR" altLang="en-US">
              <a:latin typeface="메이플스토리"/>
              <a:ea typeface="메이플스토리"/>
            </a:endParaRPr>
          </a:p>
          <a:p>
            <a:pPr>
              <a:defRPr/>
            </a:pPr>
            <a:endParaRPr lang="ko-KR" altLang="en-US">
              <a:latin typeface="메이플스토리"/>
              <a:ea typeface="메이플스토리"/>
            </a:endParaRPr>
          </a:p>
          <a:p>
            <a:pPr>
              <a:defRPr/>
            </a:pPr>
            <a:endParaRPr lang="ko-KR" altLang="en-US">
              <a:latin typeface="메이플스토리"/>
              <a:ea typeface="메이플스토리"/>
            </a:endParaRPr>
          </a:p>
          <a:p>
            <a:pPr>
              <a:defRPr/>
            </a:pPr>
            <a:endParaRPr lang="ko-KR" altLang="en-US">
              <a:latin typeface="메이플스토리"/>
              <a:ea typeface="메이플스토리"/>
            </a:endParaRPr>
          </a:p>
          <a:p>
            <a:pPr>
              <a:defRPr/>
            </a:pPr>
            <a:endParaRPr lang="ko-KR" altLang="en-US">
              <a:latin typeface="메이플스토리"/>
              <a:ea typeface="메이플스토리"/>
            </a:endParaRPr>
          </a:p>
          <a:p>
            <a:pPr marL="0" indent="0">
              <a:buNone/>
              <a:defRPr/>
            </a:pPr>
            <a:endParaRPr lang="ko-KR" altLang="en-US">
              <a:latin typeface="메이플스토리"/>
              <a:ea typeface="메이플스토리"/>
            </a:endParaRPr>
          </a:p>
          <a:p>
            <a:pPr marL="0" indent="0">
              <a:buNone/>
              <a:defRPr/>
            </a:pPr>
            <a:r>
              <a:rPr lang="ko-KR" altLang="en-US" sz="2500">
                <a:latin typeface="메이플스토리"/>
                <a:ea typeface="메이플스토리"/>
              </a:rPr>
              <a:t>이미지에 특화된 신경망 구조</a:t>
            </a:r>
            <a:endParaRPr lang="ko-KR" altLang="en-US">
              <a:latin typeface="메이플스토리"/>
              <a:ea typeface="메이플스토리"/>
            </a:endParaRPr>
          </a:p>
          <a:p>
            <a:pPr marL="0" indent="0">
              <a:buNone/>
              <a:defRPr/>
            </a:pPr>
            <a:r>
              <a:rPr lang="ko-KR" altLang="en-US" sz="2500">
                <a:latin typeface="메이플스토리"/>
                <a:ea typeface="메이플스토리"/>
              </a:rPr>
              <a:t>합성곱을 통해 이미지 작업 후 </a:t>
            </a:r>
            <a:r>
              <a:rPr lang="en-US" altLang="ko-KR" sz="2500">
                <a:latin typeface="메이플스토리"/>
                <a:ea typeface="메이플스토리"/>
              </a:rPr>
              <a:t>FC Layer</a:t>
            </a:r>
            <a:r>
              <a:rPr lang="ko-KR" altLang="en-US" sz="2500">
                <a:latin typeface="메이플스토리"/>
                <a:ea typeface="메이플스토리"/>
              </a:rPr>
              <a:t>이용</a:t>
            </a:r>
            <a:endParaRPr lang="ko-KR" altLang="en-US" sz="2500">
              <a:latin typeface="메이플스토리"/>
              <a:ea typeface="메이플스토리"/>
            </a:endParaRPr>
          </a:p>
          <a:p>
            <a:pPr>
              <a:defRPr/>
            </a:pPr>
            <a:endParaRPr lang="ko-KR" altLang="en-US">
              <a:latin typeface="메이플스토리"/>
              <a:ea typeface="메이플스토리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4000" y="2123319"/>
            <a:ext cx="91440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3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메이플스토리"/>
                <a:ea typeface="메이플스토리"/>
              </a:rPr>
              <a:t>ResNet</a:t>
            </a:r>
            <a:endParaRPr lang="en-US" altLang="ko-KR">
              <a:latin typeface="메이플스토리"/>
              <a:ea typeface="메이플스토리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5088282"/>
          </a:xfrm>
        </p:spPr>
        <p:txBody>
          <a:bodyPr>
            <a:normAutofit lnSpcReduction="10000"/>
          </a:bodyPr>
          <a:p>
            <a:pPr>
              <a:defRPr/>
            </a:pPr>
            <a:r>
              <a:rPr lang="en-US" altLang="ko-KR">
                <a:latin typeface="메이플스토리"/>
                <a:ea typeface="메이플스토리"/>
              </a:rPr>
              <a:t>Network</a:t>
            </a:r>
            <a:r>
              <a:rPr lang="ko-KR" altLang="en-US">
                <a:latin typeface="메이플스토리"/>
                <a:ea typeface="메이플스토리"/>
              </a:rPr>
              <a:t>가 깊어지면 성능이 좋을 것으로 예상</a:t>
            </a:r>
            <a:endParaRPr lang="ko-KR" altLang="en-US">
              <a:latin typeface="메이플스토리"/>
              <a:ea typeface="메이플스토리"/>
            </a:endParaRPr>
          </a:p>
          <a:p>
            <a:pPr>
              <a:defRPr/>
            </a:pPr>
            <a:endParaRPr lang="ko-KR" altLang="en-US">
              <a:latin typeface="메이플스토리"/>
              <a:ea typeface="메이플스토리"/>
            </a:endParaRPr>
          </a:p>
          <a:p>
            <a:pPr>
              <a:defRPr/>
            </a:pPr>
            <a:endParaRPr lang="ko-KR" altLang="en-US">
              <a:latin typeface="메이플스토리"/>
              <a:ea typeface="메이플스토리"/>
            </a:endParaRPr>
          </a:p>
          <a:p>
            <a:pPr>
              <a:defRPr/>
            </a:pPr>
            <a:endParaRPr lang="ko-KR" altLang="en-US">
              <a:latin typeface="메이플스토리"/>
              <a:ea typeface="메이플스토리"/>
            </a:endParaRPr>
          </a:p>
          <a:p>
            <a:pPr>
              <a:defRPr/>
            </a:pPr>
            <a:endParaRPr lang="ko-KR" altLang="en-US">
              <a:latin typeface="메이플스토리"/>
              <a:ea typeface="메이플스토리"/>
            </a:endParaRPr>
          </a:p>
          <a:p>
            <a:pPr>
              <a:defRPr/>
            </a:pPr>
            <a:endParaRPr lang="ko-KR" altLang="en-US">
              <a:latin typeface="메이플스토리"/>
              <a:ea typeface="메이플스토리"/>
            </a:endParaRPr>
          </a:p>
          <a:p>
            <a:pPr>
              <a:defRPr/>
            </a:pPr>
            <a:endParaRPr lang="ko-KR" altLang="en-US">
              <a:latin typeface="메이플스토리"/>
              <a:ea typeface="메이플스토리"/>
            </a:endParaRPr>
          </a:p>
          <a:p>
            <a:pPr>
              <a:defRPr/>
            </a:pPr>
            <a:r>
              <a:rPr lang="ko-KR" altLang="en-US">
                <a:latin typeface="메이플스토리"/>
                <a:ea typeface="메이플스토리"/>
              </a:rPr>
              <a:t>하지만 실제 성능은 좋지 않음</a:t>
            </a:r>
            <a:r>
              <a:rPr lang="en-US" altLang="ko-KR">
                <a:latin typeface="메이플스토리"/>
                <a:ea typeface="메이플스토리"/>
              </a:rPr>
              <a:t>.</a:t>
            </a:r>
            <a:r>
              <a:rPr lang="ko-KR" altLang="en-US">
                <a:latin typeface="메이플스토리"/>
                <a:ea typeface="메이플스토리"/>
              </a:rPr>
              <a:t> </a:t>
            </a:r>
            <a:endParaRPr lang="en-US" altLang="ko-KR">
              <a:latin typeface="메이플스토리"/>
              <a:ea typeface="메이플스토리"/>
            </a:endParaRPr>
          </a:p>
          <a:p>
            <a:pPr>
              <a:defRPr/>
            </a:pPr>
            <a:r>
              <a:rPr lang="en-US" altLang="ko-KR">
                <a:latin typeface="메이플스토리"/>
                <a:ea typeface="메이플스토리"/>
              </a:rPr>
              <a:t>20 layer &gt;</a:t>
            </a:r>
            <a:r>
              <a:rPr lang="ko-KR" altLang="en-US">
                <a:latin typeface="메이플스토리"/>
                <a:ea typeface="메이플스토리"/>
              </a:rPr>
              <a:t> </a:t>
            </a:r>
            <a:r>
              <a:rPr lang="en-US" altLang="ko-KR">
                <a:latin typeface="메이플스토리"/>
                <a:ea typeface="메이플스토리"/>
              </a:rPr>
              <a:t>56 layer</a:t>
            </a:r>
            <a:endParaRPr lang="en-US" altLang="ko-KR">
              <a:latin typeface="메이플스토리"/>
              <a:ea typeface="메이플스토리"/>
            </a:endParaRPr>
          </a:p>
          <a:p>
            <a:pPr>
              <a:defRPr/>
            </a:pPr>
            <a:endParaRPr lang="ko-KR" altLang="en-US">
              <a:latin typeface="메이플스토리"/>
              <a:ea typeface="메이플스토리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13786" y="2259538"/>
            <a:ext cx="5631625" cy="302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23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메이플스토리"/>
                <a:ea typeface="메이플스토리"/>
              </a:rPr>
              <a:t>ResNet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>
                <a:latin typeface="메이플스토리"/>
                <a:ea typeface="메이플스토리"/>
              </a:rPr>
              <a:t>이유가 </a:t>
            </a:r>
            <a:r>
              <a:rPr lang="en-US" altLang="ko-KR">
                <a:latin typeface="메이플스토리"/>
                <a:ea typeface="메이플스토리"/>
              </a:rPr>
              <a:t>Overfitting</a:t>
            </a:r>
            <a:r>
              <a:rPr lang="ko-KR" altLang="en-US">
                <a:latin typeface="메이플스토리"/>
                <a:ea typeface="메이플스토리"/>
              </a:rPr>
              <a:t>인가</a:t>
            </a:r>
            <a:r>
              <a:rPr lang="en-US" altLang="ko-KR">
                <a:latin typeface="메이플스토리"/>
                <a:ea typeface="메이플스토리"/>
              </a:rPr>
              <a:t>?</a:t>
            </a:r>
            <a:endParaRPr lang="en-US" altLang="ko-KR">
              <a:latin typeface="메이플스토리"/>
              <a:ea typeface="메이플스토리"/>
            </a:endParaRPr>
          </a:p>
          <a:p>
            <a:pPr marL="0" indent="0">
              <a:buNone/>
              <a:defRPr/>
            </a:pPr>
            <a:r>
              <a:rPr lang="ko-KR" altLang="en-US">
                <a:latin typeface="메이플스토리"/>
                <a:ea typeface="메이플스토리"/>
              </a:rPr>
              <a:t>	</a:t>
            </a:r>
            <a:r>
              <a:rPr lang="en-US" altLang="ko-KR">
                <a:latin typeface="메이플스토리"/>
                <a:ea typeface="메이플스토리"/>
              </a:rPr>
              <a:t>-&gt;</a:t>
            </a:r>
            <a:r>
              <a:rPr lang="ko-KR" altLang="en-US">
                <a:latin typeface="메이플스토리"/>
                <a:ea typeface="메이플스토리"/>
              </a:rPr>
              <a:t> </a:t>
            </a:r>
            <a:r>
              <a:rPr lang="en-US" altLang="ko-KR">
                <a:latin typeface="메이플스토리"/>
                <a:ea typeface="메이플스토리"/>
              </a:rPr>
              <a:t>Traning</a:t>
            </a:r>
            <a:r>
              <a:rPr lang="ko-KR" altLang="en-US">
                <a:latin typeface="메이플스토리"/>
                <a:ea typeface="메이플스토리"/>
              </a:rPr>
              <a:t> </a:t>
            </a:r>
            <a:r>
              <a:rPr lang="en-US" altLang="ko-KR">
                <a:latin typeface="메이플스토리"/>
                <a:ea typeface="메이플스토리"/>
              </a:rPr>
              <a:t>Data</a:t>
            </a:r>
            <a:r>
              <a:rPr lang="ko-KR" altLang="en-US">
                <a:latin typeface="메이플스토리"/>
                <a:ea typeface="메이플스토리"/>
              </a:rPr>
              <a:t>와 </a:t>
            </a:r>
            <a:r>
              <a:rPr lang="en-US" altLang="ko-KR">
                <a:latin typeface="메이플스토리"/>
                <a:ea typeface="메이플스토리"/>
              </a:rPr>
              <a:t>Test</a:t>
            </a:r>
            <a:r>
              <a:rPr lang="ko-KR" altLang="en-US">
                <a:latin typeface="메이플스토리"/>
                <a:ea typeface="메이플스토리"/>
              </a:rPr>
              <a:t> </a:t>
            </a:r>
            <a:r>
              <a:rPr lang="en-US" altLang="ko-KR">
                <a:latin typeface="메이플스토리"/>
                <a:ea typeface="메이플스토리"/>
              </a:rPr>
              <a:t>Data</a:t>
            </a:r>
            <a:r>
              <a:rPr lang="ko-KR" altLang="en-US">
                <a:latin typeface="메이플스토리"/>
                <a:ea typeface="메이플스토리"/>
              </a:rPr>
              <a:t>의 성능이 모두 안좋아졌으	    므로 </a:t>
            </a:r>
            <a:r>
              <a:rPr lang="en-US" altLang="ko-KR">
                <a:latin typeface="메이플스토리"/>
                <a:ea typeface="메이플스토리"/>
              </a:rPr>
              <a:t>Overfitting</a:t>
            </a:r>
            <a:r>
              <a:rPr lang="ko-KR" altLang="en-US">
                <a:latin typeface="메이플스토리"/>
                <a:ea typeface="메이플스토리"/>
              </a:rPr>
              <a:t> 문제는 아님</a:t>
            </a:r>
            <a:r>
              <a:rPr lang="en-US" altLang="ko-KR">
                <a:latin typeface="메이플스토리"/>
                <a:ea typeface="메이플스토리"/>
              </a:rPr>
              <a:t>.</a:t>
            </a:r>
            <a:endParaRPr lang="en-US" altLang="ko-KR">
              <a:latin typeface="메이플스토리"/>
              <a:ea typeface="메이플스토리"/>
            </a:endParaRPr>
          </a:p>
        </p:txBody>
      </p:sp>
    </p:spTree>
    <p:extLst>
      <p:ext uri="{BB962C8B-B14F-4D97-AF65-F5344CB8AC3E}">
        <p14:creationId xmlns:p14="http://schemas.microsoft.com/office/powerpoint/2010/main" val="1682816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메이플스토리"/>
                <a:ea typeface="메이플스토리"/>
              </a:rPr>
              <a:t>ResNet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defRPr/>
            </a:pPr>
            <a:endParaRPr lang="ko-KR" altLang="en-US">
              <a:latin typeface="메이플스토리"/>
              <a:ea typeface="메이플스토리"/>
            </a:endParaRPr>
          </a:p>
          <a:p>
            <a:pPr>
              <a:defRPr/>
            </a:pPr>
            <a:endParaRPr lang="ko-KR" altLang="en-US">
              <a:latin typeface="메이플스토리"/>
              <a:ea typeface="메이플스토리"/>
            </a:endParaRPr>
          </a:p>
          <a:p>
            <a:pPr>
              <a:defRPr/>
            </a:pPr>
            <a:endParaRPr lang="ko-KR" altLang="en-US">
              <a:latin typeface="메이플스토리"/>
              <a:ea typeface="메이플스토리"/>
            </a:endParaRPr>
          </a:p>
          <a:p>
            <a:pPr>
              <a:defRPr/>
            </a:pPr>
            <a:endParaRPr lang="ko-KR" altLang="en-US">
              <a:latin typeface="메이플스토리"/>
              <a:ea typeface="메이플스토리"/>
            </a:endParaRPr>
          </a:p>
          <a:p>
            <a:pPr>
              <a:defRPr/>
            </a:pPr>
            <a:endParaRPr lang="ko-KR" altLang="en-US">
              <a:latin typeface="메이플스토리"/>
              <a:ea typeface="메이플스토리"/>
            </a:endParaRPr>
          </a:p>
          <a:p>
            <a:pPr>
              <a:defRPr/>
            </a:pPr>
            <a:endParaRPr lang="ko-KR" altLang="en-US">
              <a:latin typeface="메이플스토리"/>
              <a:ea typeface="메이플스토리"/>
            </a:endParaRPr>
          </a:p>
          <a:p>
            <a:pPr>
              <a:defRPr/>
            </a:pPr>
            <a:r>
              <a:rPr lang="ko-KR" altLang="en-US">
                <a:latin typeface="메이플스토리"/>
                <a:ea typeface="메이플스토리"/>
              </a:rPr>
              <a:t>이전에 사용했던 </a:t>
            </a:r>
            <a:r>
              <a:rPr lang="en-US" altLang="ko-KR">
                <a:latin typeface="메이플스토리"/>
                <a:ea typeface="메이플스토리"/>
              </a:rPr>
              <a:t>Layer</a:t>
            </a:r>
            <a:r>
              <a:rPr lang="ko-KR" altLang="en-US">
                <a:latin typeface="메이플스토리"/>
                <a:ea typeface="메이플스토리"/>
              </a:rPr>
              <a:t>을 뒤에서 더해주는 방법을 사용</a:t>
            </a:r>
            <a:endParaRPr lang="ko-KR" altLang="en-US">
              <a:latin typeface="메이플스토리"/>
              <a:ea typeface="메이플스토리"/>
            </a:endParaRPr>
          </a:p>
          <a:p>
            <a:pPr marL="0" indent="0">
              <a:buNone/>
              <a:defRPr/>
            </a:pPr>
            <a:r>
              <a:rPr lang="en-US" altLang="ko-KR">
                <a:latin typeface="메이플스토리"/>
                <a:ea typeface="메이플스토리"/>
              </a:rPr>
              <a:t>	-&gt;</a:t>
            </a:r>
            <a:r>
              <a:rPr lang="ko-KR" altLang="en-US">
                <a:latin typeface="메이플스토리"/>
                <a:ea typeface="메이플스토리"/>
              </a:rPr>
              <a:t> </a:t>
            </a:r>
            <a:r>
              <a:rPr lang="en-US" altLang="ko-KR">
                <a:latin typeface="메이플스토리"/>
                <a:ea typeface="메이플스토리"/>
              </a:rPr>
              <a:t>Skip Connection</a:t>
            </a:r>
            <a:endParaRPr lang="en-US" altLang="ko-KR">
              <a:latin typeface="메이플스토리"/>
              <a:ea typeface="메이플스토리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600200"/>
            <a:ext cx="41910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46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메이플스토리"/>
                <a:ea typeface="메이플스토리"/>
              </a:rPr>
              <a:t>ResNet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endParaRPr lang="ko-KR" altLang="en-US">
              <a:latin typeface="메이플스토리"/>
              <a:ea typeface="메이플스토리"/>
            </a:endParaRPr>
          </a:p>
          <a:p>
            <a:pPr>
              <a:defRPr/>
            </a:pPr>
            <a:endParaRPr lang="ko-KR" altLang="en-US">
              <a:latin typeface="메이플스토리"/>
              <a:ea typeface="메이플스토리"/>
            </a:endParaRPr>
          </a:p>
          <a:p>
            <a:pPr>
              <a:defRPr/>
            </a:pPr>
            <a:endParaRPr lang="ko-KR" altLang="en-US">
              <a:latin typeface="메이플스토리"/>
              <a:ea typeface="메이플스토리"/>
            </a:endParaRPr>
          </a:p>
          <a:p>
            <a:pPr>
              <a:defRPr/>
            </a:pPr>
            <a:endParaRPr lang="ko-KR" altLang="en-US">
              <a:latin typeface="메이플스토리"/>
              <a:ea typeface="메이플스토리"/>
            </a:endParaRPr>
          </a:p>
          <a:p>
            <a:pPr>
              <a:defRPr/>
            </a:pPr>
            <a:endParaRPr lang="ko-KR" altLang="en-US">
              <a:latin typeface="메이플스토리"/>
              <a:ea typeface="메이플스토리"/>
            </a:endParaRPr>
          </a:p>
          <a:p>
            <a:pPr>
              <a:defRPr/>
            </a:pPr>
            <a:r>
              <a:rPr lang="en-US" altLang="ko-KR">
                <a:latin typeface="메이플스토리"/>
                <a:ea typeface="메이플스토리"/>
              </a:rPr>
              <a:t>Skip Connection</a:t>
            </a:r>
            <a:r>
              <a:rPr lang="ko-KR" altLang="en-US">
                <a:latin typeface="메이플스토리"/>
                <a:ea typeface="메이플스토리"/>
              </a:rPr>
              <a:t>을 사용하지 않았을 때와 사용했을 때를 비교하면 </a:t>
            </a:r>
            <a:r>
              <a:rPr lang="en-US" altLang="ko-KR">
                <a:latin typeface="메이플스토리"/>
                <a:ea typeface="메이플스토리"/>
              </a:rPr>
              <a:t>Layer</a:t>
            </a:r>
            <a:r>
              <a:rPr lang="ko-KR" altLang="en-US">
                <a:latin typeface="메이플스토리"/>
                <a:ea typeface="메이플스토리"/>
              </a:rPr>
              <a:t>을 깊게 쌓았음에도 불구하고 오류가 적어짐을 확인 할 수 있음</a:t>
            </a:r>
            <a:r>
              <a:rPr lang="en-US" altLang="ko-KR">
                <a:latin typeface="메이플스토리"/>
                <a:ea typeface="메이플스토리"/>
              </a:rPr>
              <a:t>.</a:t>
            </a:r>
            <a:endParaRPr lang="en-US" altLang="ko-KR">
              <a:latin typeface="메이플스토리"/>
              <a:ea typeface="메이플스토리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600200"/>
            <a:ext cx="8880673" cy="292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93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메이플스토리"/>
                <a:ea typeface="메이플스토리"/>
              </a:rPr>
              <a:t>ResNet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endParaRPr lang="ko-KR" altLang="en-US">
              <a:latin typeface="메이플스토리"/>
              <a:ea typeface="메이플스토리"/>
            </a:endParaRPr>
          </a:p>
          <a:p>
            <a:pPr>
              <a:defRPr/>
            </a:pPr>
            <a:endParaRPr lang="ko-KR" altLang="en-US">
              <a:latin typeface="메이플스토리"/>
              <a:ea typeface="메이플스토리"/>
            </a:endParaRPr>
          </a:p>
          <a:p>
            <a:pPr>
              <a:defRPr/>
            </a:pPr>
            <a:endParaRPr lang="ko-KR" altLang="en-US">
              <a:latin typeface="메이플스토리"/>
              <a:ea typeface="메이플스토리"/>
            </a:endParaRPr>
          </a:p>
          <a:p>
            <a:pPr>
              <a:defRPr/>
            </a:pPr>
            <a:endParaRPr lang="ko-KR" altLang="en-US">
              <a:latin typeface="메이플스토리"/>
              <a:ea typeface="메이플스토리"/>
            </a:endParaRPr>
          </a:p>
          <a:p>
            <a:pPr>
              <a:defRPr/>
            </a:pPr>
            <a:endParaRPr lang="ko-KR" altLang="en-US">
              <a:latin typeface="메이플스토리"/>
              <a:ea typeface="메이플스토리"/>
            </a:endParaRPr>
          </a:p>
          <a:p>
            <a:pPr>
              <a:defRPr/>
            </a:pPr>
            <a:endParaRPr lang="ko-KR" altLang="en-US">
              <a:latin typeface="메이플스토리"/>
              <a:ea typeface="메이플스토리"/>
            </a:endParaRPr>
          </a:p>
          <a:p>
            <a:pPr>
              <a:defRPr/>
            </a:pPr>
            <a:r>
              <a:rPr lang="en-US" altLang="ko-KR">
                <a:latin typeface="메이플스토리"/>
                <a:ea typeface="메이플스토리"/>
              </a:rPr>
              <a:t>ResNet</a:t>
            </a:r>
            <a:r>
              <a:rPr lang="ko-KR" altLang="en-US">
                <a:latin typeface="메이플스토리"/>
                <a:ea typeface="메이플스토리"/>
              </a:rPr>
              <a:t>의 구성은 이러함</a:t>
            </a:r>
            <a:r>
              <a:rPr lang="en-US" altLang="ko-KR">
                <a:latin typeface="메이플스토리"/>
                <a:ea typeface="메이플스토리"/>
              </a:rPr>
              <a:t>.</a:t>
            </a:r>
            <a:endParaRPr lang="en-US" altLang="ko-KR">
              <a:latin typeface="메이플스토리"/>
              <a:ea typeface="메이플스토리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6200000">
            <a:off x="3246303" y="-950487"/>
            <a:ext cx="3485566" cy="875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9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</ep:Words>
  <ep:PresentationFormat>화면 슬라이드 쇼(4:3)</ep:PresentationFormat>
  <ep:Paragraphs>53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한컴오피스</vt:lpstr>
      <vt:lpstr>CNN(ResNet)</vt:lpstr>
      <vt:lpstr>CNN이란?</vt:lpstr>
      <vt:lpstr>ResNet</vt:lpstr>
      <vt:lpstr>ResNet</vt:lpstr>
      <vt:lpstr>ResNet</vt:lpstr>
      <vt:lpstr>ResNet</vt:lpstr>
      <vt:lpstr>ResNet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2022-11-18T05:20:41.549</dcterms:created>
  <dc:creator>DAU</dc:creator>
  <cp:lastModifiedBy>DAU</cp:lastModifiedBy>
  <dcterms:modified xsi:type="dcterms:W3CDTF">2022-11-18T06:51:10.856</dcterms:modified>
  <cp:revision>14</cp:revision>
  <dc:title>CNN(ResNet)</dc:title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