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FC563-B700-F033-4222-BBDADBF9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5CAE8-309A-AF95-6AEE-C5FBBF3B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B4C2-1075-FD52-F871-90488CCF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B3816-7B03-4885-F355-262F3E14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6F8F9-50D9-40E6-54F4-D21D68F1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1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EEE1-95F9-6D88-3F9D-0BF1E4F9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1A518-9C62-985A-8725-52E0A989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AECF-7AD8-20EB-879F-D1908119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1F3C1-8424-3F7E-D50F-2F84E6D5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6752C-83B6-E08C-CDA4-F554A45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9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E90CB0-605A-FBBA-09BB-25B31D717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7FDE0-B97F-15D9-DCC2-E08A5246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4E457-1FD4-885D-7A61-4F71641C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77646-F62D-BC30-BECB-49728E56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CD988-381D-D346-B343-437C6B0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C218-AC48-710E-852D-C8A0458A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CD17A-0A6A-3275-46D7-A53A531F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5A703-CE95-FF4E-C9F3-59247552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7D1B0-90B3-961B-C102-CC4D8EA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3A5ED-F89E-608B-3102-4D3E4BF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668A6-BC43-7759-8A95-73BEE1A1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860DF-A693-F9F3-2579-C93A30B0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23347-07AF-00FD-D56C-5F54E401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E35B6-B67E-C342-1F72-A3A112E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C3F90-F23F-810E-F4F5-D131FEB0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0FE9-7AB2-FCBC-A0F9-338182B5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AF31E-5624-D846-E22A-18B5B7A84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CBF90-9922-8698-9846-8E3C73BA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4F060-CA7D-467A-6B31-B8CF3183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6EB89-BE70-A3D7-AF97-CC002B82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5DF81-9176-CDC8-85BB-76377EB9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4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85CCB-DF8C-6109-EAB0-DCAC5810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4FF1B-7B38-9503-6205-FB5EC95F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6017D-A365-7A4C-83D7-7764BDA0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5BF2B6-586E-2948-E454-730F3E07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A91776-5625-9C8E-3B92-1F49F1D79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8D3E2-E13D-04A3-59DA-3056A5F6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89513B-C54F-5D0A-D313-31A4BFEC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8E0B40-2B73-09F0-CA90-C011A43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06802-DB14-DF88-5EC9-1921BA46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37191D-9B99-615A-F013-3C4AD456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6C107F-F32E-7AAB-35D8-EBD5879E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26D79-BE12-2EAF-55EB-A7A4EBD0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5818B-37F5-C0AB-B27F-B0EFB9B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BC7475-B6E3-397B-FFA1-C8637F7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05CAA-4A52-38C1-0FCE-1ED50633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1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B98EB-2B78-8433-458A-89B5F2F9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84D85-C118-8A25-81C1-4FFE8C3A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5F9C0-C9A0-D970-D013-1D555C00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452BC-22E0-C800-BF07-8D264E0A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5F755-9255-D509-3D9C-9A5B56F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1EBB5-A46D-31B2-474C-B5B097B2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AC0C-D2B6-0B32-AE59-7CD8A00D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230205-B0C4-E4C3-FB04-E01DCA70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F388A-6F2E-E606-35C0-7FB8B369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D7F04-F147-E357-638D-D326BCA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2F4F6-01E8-AD86-EF28-B9ADDCF7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5F009-6EC9-BBFE-F68B-8652883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93171-E407-862B-F8AE-23219D4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6A8FA-322F-4134-8E3E-D1713F61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5DD4-DFFC-2DF5-1F23-689B3CF59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6111-547D-4E90-99FB-D2D4B689D73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8C22F-60DC-E15B-584B-7741AFFE3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3CA34-5530-45BE-1568-62229DD0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A744-AE9D-44B9-BAA6-49229222F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8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5ED1EA-0DDC-A70C-D650-5C462C01C295}"/>
              </a:ext>
            </a:extLst>
          </p:cNvPr>
          <p:cNvSpPr/>
          <p:nvPr/>
        </p:nvSpPr>
        <p:spPr>
          <a:xfrm>
            <a:off x="260684" y="610099"/>
            <a:ext cx="11670631" cy="6075948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Best Java IDEs for Your Business - DistantJob - Remote Recruitment Agency">
            <a:extLst>
              <a:ext uri="{FF2B5EF4-FFF2-40B4-BE49-F238E27FC236}">
                <a16:creationId xmlns:a16="http://schemas.microsoft.com/office/drawing/2014/main" id="{3890E25E-52AB-C246-AC7B-52E8F01D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50" y="1062498"/>
            <a:ext cx="2269104" cy="4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DAA1EFAB-4503-37A4-B56A-FC68A0D9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54" y="1114573"/>
            <a:ext cx="1657092" cy="4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 and How it works? An Overview and Its Use Cases -  DevOpsSchool.com">
            <a:extLst>
              <a:ext uri="{FF2B5EF4-FFF2-40B4-BE49-F238E27FC236}">
                <a16:creationId xmlns:a16="http://schemas.microsoft.com/office/drawing/2014/main" id="{6BE2E1AB-8CE9-6EE1-3B32-61FADD76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10" y="1108441"/>
            <a:ext cx="1175925" cy="49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batis – MyBatis 3 | Introduction">
            <a:extLst>
              <a:ext uri="{FF2B5EF4-FFF2-40B4-BE49-F238E27FC236}">
                <a16:creationId xmlns:a16="http://schemas.microsoft.com/office/drawing/2014/main" id="{4C576C64-D111-CF28-6E4F-F91CA77A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62" y="2111628"/>
            <a:ext cx="12573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Security] 스프링 시큐리티 - 필터 체인">
            <a:extLst>
              <a:ext uri="{FF2B5EF4-FFF2-40B4-BE49-F238E27FC236}">
                <a16:creationId xmlns:a16="http://schemas.microsoft.com/office/drawing/2014/main" id="{7FE05994-949E-DE2C-D71E-B425A3AC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212" y="1114573"/>
            <a:ext cx="1357745" cy="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alyzing the Structure of GitHub: A Network Perspective | by Kofi Donkor |  INST414: Data Science Techniques | Nov, 2023 | Medium">
            <a:extLst>
              <a:ext uri="{FF2B5EF4-FFF2-40B4-BE49-F238E27FC236}">
                <a16:creationId xmlns:a16="http://schemas.microsoft.com/office/drawing/2014/main" id="{738BC185-3892-3249-22CC-7E5A6001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27" y="3124068"/>
            <a:ext cx="1028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E0E272C-43CB-FEA9-35E5-435C4869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93" y="2168616"/>
            <a:ext cx="1133533" cy="24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racle DB 11g Errors Guide:Amazon.com:Appstore for Android">
            <a:extLst>
              <a:ext uri="{FF2B5EF4-FFF2-40B4-BE49-F238E27FC236}">
                <a16:creationId xmlns:a16="http://schemas.microsoft.com/office/drawing/2014/main" id="{72E5546F-E9F5-D490-94EF-8225E012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36" y="2121656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 Developer 다운로드 및 사용법 - Snug Archive">
            <a:extLst>
              <a:ext uri="{FF2B5EF4-FFF2-40B4-BE49-F238E27FC236}">
                <a16:creationId xmlns:a16="http://schemas.microsoft.com/office/drawing/2014/main" id="{7E32C671-6CF8-C0BC-8621-60085B49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99" y="1983543"/>
            <a:ext cx="1315787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t API ve Postman'e Giriş. Yazılım sektöründe kod geliştirmesi ve… | by  Tuğçe Akın | Medium">
            <a:extLst>
              <a:ext uri="{FF2B5EF4-FFF2-40B4-BE49-F238E27FC236}">
                <a16:creationId xmlns:a16="http://schemas.microsoft.com/office/drawing/2014/main" id="{4C71AE1A-8793-FC6B-BCBD-30D8AD721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00" y="1992566"/>
            <a:ext cx="14573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act] 구글 스프레드 시트 API 이용하기(with google-spreadsheet)">
            <a:extLst>
              <a:ext uri="{FF2B5EF4-FFF2-40B4-BE49-F238E27FC236}">
                <a16:creationId xmlns:a16="http://schemas.microsoft.com/office/drawing/2014/main" id="{010F8726-F279-F3D0-5A6D-224F33AF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91" y="2985024"/>
            <a:ext cx="790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09D9437-BE3B-186C-5BDD-EB81BDF6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70" y="2999238"/>
            <a:ext cx="4953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39C140-11B2-D472-8D37-C2AECE29E4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4775" y="1169320"/>
            <a:ext cx="1532748" cy="440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B3B8A5-23FD-1F53-2D7F-1B5FF57E42CE}"/>
              </a:ext>
            </a:extLst>
          </p:cNvPr>
          <p:cNvSpPr txBox="1"/>
          <p:nvPr/>
        </p:nvSpPr>
        <p:spPr>
          <a:xfrm>
            <a:off x="5538786" y="124328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개발 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C8C07-2BF9-0889-C03C-AFE081C5E053}"/>
              </a:ext>
            </a:extLst>
          </p:cNvPr>
          <p:cNvSpPr txBox="1"/>
          <p:nvPr/>
        </p:nvSpPr>
        <p:spPr>
          <a:xfrm>
            <a:off x="7037243" y="4121974"/>
            <a:ext cx="1209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API </a:t>
            </a:r>
            <a:r>
              <a:rPr lang="ko-KR" altLang="en-US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테스트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91B50-8551-E24B-643F-9B0CE6212553}"/>
              </a:ext>
            </a:extLst>
          </p:cNvPr>
          <p:cNvSpPr txBox="1"/>
          <p:nvPr/>
        </p:nvSpPr>
        <p:spPr>
          <a:xfrm>
            <a:off x="1401728" y="4121974"/>
            <a:ext cx="554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언어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C2B38E-30E5-D162-BFE5-C4291EBDFEE1}"/>
              </a:ext>
            </a:extLst>
          </p:cNvPr>
          <p:cNvSpPr txBox="1"/>
          <p:nvPr/>
        </p:nvSpPr>
        <p:spPr>
          <a:xfrm>
            <a:off x="2577652" y="4137362"/>
            <a:ext cx="1209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(JDK 17)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F0654B-7037-625C-B69E-14472650966B}"/>
              </a:ext>
            </a:extLst>
          </p:cNvPr>
          <p:cNvSpPr txBox="1"/>
          <p:nvPr/>
        </p:nvSpPr>
        <p:spPr>
          <a:xfrm>
            <a:off x="1401728" y="4744602"/>
            <a:ext cx="554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IDE</a:t>
            </a:r>
            <a:endParaRPr lang="ko-KR" altLang="en-US" sz="1500" b="1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6BF3A-DF4D-2924-73CB-47150553DDF8}"/>
              </a:ext>
            </a:extLst>
          </p:cNvPr>
          <p:cNvSpPr txBox="1"/>
          <p:nvPr/>
        </p:nvSpPr>
        <p:spPr>
          <a:xfrm>
            <a:off x="2577652" y="4759990"/>
            <a:ext cx="2222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Tool Suite 4 (STS4)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E33F2-0C8A-0AF1-C167-84BC52430B9F}"/>
              </a:ext>
            </a:extLst>
          </p:cNvPr>
          <p:cNvSpPr txBox="1"/>
          <p:nvPr/>
        </p:nvSpPr>
        <p:spPr>
          <a:xfrm>
            <a:off x="1401727" y="5367230"/>
            <a:ext cx="1175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프레임워크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9B279-E134-FD28-7CC0-16235602E95C}"/>
              </a:ext>
            </a:extLst>
          </p:cNvPr>
          <p:cNvSpPr txBox="1"/>
          <p:nvPr/>
        </p:nvSpPr>
        <p:spPr>
          <a:xfrm>
            <a:off x="2577651" y="5382618"/>
            <a:ext cx="40464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3.0.4, Spring Security, </a:t>
            </a: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3.0.0 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E8AA4-438C-3B6F-0E1E-D052916D4375}"/>
              </a:ext>
            </a:extLst>
          </p:cNvPr>
          <p:cNvSpPr txBox="1"/>
          <p:nvPr/>
        </p:nvSpPr>
        <p:spPr>
          <a:xfrm>
            <a:off x="1401727" y="5974469"/>
            <a:ext cx="1175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DB</a:t>
            </a:r>
            <a:endParaRPr lang="ko-KR" altLang="en-US" sz="1500" b="1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34ADC-AAEA-29F8-6F84-E945A57649EF}"/>
              </a:ext>
            </a:extLst>
          </p:cNvPr>
          <p:cNvSpPr txBox="1"/>
          <p:nvPr/>
        </p:nvSpPr>
        <p:spPr>
          <a:xfrm>
            <a:off x="2577652" y="5989857"/>
            <a:ext cx="39023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11g Enterprise, Oracle SQL Developer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D5345B-8ED8-E83C-B2C6-2AFED09EBC34}"/>
              </a:ext>
            </a:extLst>
          </p:cNvPr>
          <p:cNvSpPr txBox="1"/>
          <p:nvPr/>
        </p:nvSpPr>
        <p:spPr>
          <a:xfrm>
            <a:off x="8868690" y="4137362"/>
            <a:ext cx="180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POSTMAN, Swagger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58DAA-49C0-0D58-CD48-DC8DECDC5676}"/>
              </a:ext>
            </a:extLst>
          </p:cNvPr>
          <p:cNvSpPr txBox="1"/>
          <p:nvPr/>
        </p:nvSpPr>
        <p:spPr>
          <a:xfrm>
            <a:off x="7037243" y="5364559"/>
            <a:ext cx="1209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ERD</a:t>
            </a:r>
            <a:endParaRPr lang="ko-KR" altLang="en-US" sz="1500" b="1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1B8DFC-F078-7ED4-33E5-FC290DCC886B}"/>
              </a:ext>
            </a:extLst>
          </p:cNvPr>
          <p:cNvSpPr txBox="1"/>
          <p:nvPr/>
        </p:nvSpPr>
        <p:spPr>
          <a:xfrm>
            <a:off x="8868690" y="5379947"/>
            <a:ext cx="180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draw.io, </a:t>
            </a:r>
            <a:r>
              <a:rPr lang="en-US" altLang="ko-KR" sz="1300" b="1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eXERD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2131D0-220A-87F2-D98E-630E10F37487}"/>
              </a:ext>
            </a:extLst>
          </p:cNvPr>
          <p:cNvSpPr txBox="1"/>
          <p:nvPr/>
        </p:nvSpPr>
        <p:spPr>
          <a:xfrm>
            <a:off x="7037243" y="4744602"/>
            <a:ext cx="1209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API </a:t>
            </a:r>
            <a:r>
              <a:rPr lang="ko-KR" altLang="en-US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명세서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D842D-3EB9-1FEB-BC4E-9250EFB2AC14}"/>
              </a:ext>
            </a:extLst>
          </p:cNvPr>
          <p:cNvSpPr txBox="1"/>
          <p:nvPr/>
        </p:nvSpPr>
        <p:spPr>
          <a:xfrm>
            <a:off x="8868690" y="4759990"/>
            <a:ext cx="180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Sheets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9AD0E8-D2DF-AA08-1C05-D78BDB587BDB}"/>
              </a:ext>
            </a:extLst>
          </p:cNvPr>
          <p:cNvSpPr txBox="1"/>
          <p:nvPr/>
        </p:nvSpPr>
        <p:spPr>
          <a:xfrm>
            <a:off x="7037243" y="5974469"/>
            <a:ext cx="1209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협업 환경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FB143-5DA6-D5D3-1B6C-1C40DE8478EA}"/>
              </a:ext>
            </a:extLst>
          </p:cNvPr>
          <p:cNvSpPr txBox="1"/>
          <p:nvPr/>
        </p:nvSpPr>
        <p:spPr>
          <a:xfrm>
            <a:off x="8868690" y="5989857"/>
            <a:ext cx="19214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GitHub, Slack, Notion</a:t>
            </a:r>
            <a:endParaRPr lang="ko-KR" altLang="en-US" sz="13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047A4ECF-761F-E6AA-A3F6-2B576150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775" y="3169832"/>
            <a:ext cx="983739" cy="2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네오 Heavy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‭ AI</dc:creator>
  <cp:lastModifiedBy>‭ AI</cp:lastModifiedBy>
  <cp:revision>3</cp:revision>
  <dcterms:created xsi:type="dcterms:W3CDTF">2023-12-18T02:43:29Z</dcterms:created>
  <dcterms:modified xsi:type="dcterms:W3CDTF">2023-12-18T04:59:10Z</dcterms:modified>
</cp:coreProperties>
</file>