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e02f4f5f4_2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e02f4f5f4_2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4a1ab14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4a1ab14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ded76a05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ded76a05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ded76a05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ded76a05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e02f4f5f4_2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e02f4f5f4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4ac99dfb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94ac99df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94ac99dfbd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94ac99dfbd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4ac99dfbd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94ac99dfb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e02f4f5f4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8e02f4f5f4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ded76a05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8ded76a05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e02f4f5f4_3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e02f4f5f4_3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ded76a05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8ded76a05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ded76a05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8ded76a05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e02f4f5f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8e02f4f5f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e02f4f5f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8e02f4f5f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e02f4f5f4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e02f4f5f4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4a1ab1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4a1ab1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e02f4f5f4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e02f4f5f4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Green" showMasterSp="0">
  <p:cSld name="Title, Subtitle, &amp; Bullet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Red" showMasterSp="0">
  <p:cSld name="Title, Subtitle, &amp; Bullets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Yellow" showMasterSp="0">
  <p:cSld name="Title, Subtitle, &amp; Bullets_1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lue" showMasterSp="0">
  <p:cSld name="Title, Subtitle, &amp; Bullets_1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in" showMasterSp="0">
  <p:cSld name="Title, Subtitle, &amp; Bulle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51256" y="1160634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2" type="subTitle"/>
          </p:nvPr>
        </p:nvSpPr>
        <p:spPr>
          <a:xfrm>
            <a:off x="422681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347644" y="483797"/>
            <a:ext cx="78513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in - Half slide" showMasterSp="0">
  <p:cSld name="Title, Subtitle, &amp; Bullets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51256" y="1593431"/>
            <a:ext cx="33132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347644" y="483797"/>
            <a:ext cx="35202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422681" y="1138228"/>
            <a:ext cx="33132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5787B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>
            <a:off x="4598616" y="4556"/>
            <a:ext cx="4545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Blue" showMasterSp="0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Green" showMasterSp="0">
  <p:cSld name="Title, Subtitle, &amp; Bullets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subTitle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Red" showMasterSp="0">
  <p:cSld name="Title, Subtitle, &amp; Bullets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subTitle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Yellow" showMasterSp="0">
  <p:cSld name="Title, Subtitle, &amp; Bullets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0" y="0"/>
            <a:ext cx="11250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2" type="subTitle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 showMasterSp="0">
  <p:cSld name="Quot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1 - Blue" showMasterSp="0">
  <p:cSld name="Title, Subtitle, &amp; Bullet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1 - Green" showMasterSp="0">
  <p:cSld name="Title, Subtitle, &amp; Bullets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1 - Red" showMasterSp="0">
  <p:cSld name="Title, Subtitle, &amp; Bullets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1 - Yellow" showMasterSp="0">
  <p:cSld name="Title, Subtitle, &amp; Bullets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2 - Blue" showMasterSp="0">
  <p:cSld name="Title, Subtitle, &amp; Bullets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2 - Green " showMasterSp="0">
  <p:cSld name="Title, Subtitle, &amp; Bullets_1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2 - Red" showMasterSp="0">
  <p:cSld name="Title, Subtitle, &amp; Bullets_1_2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2 - Yellow" showMasterSp="0">
  <p:cSld name="Title, Subtitle, &amp; Bullets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435150" y="1198294"/>
            <a:ext cx="8214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2" type="subTitle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Blue" showMasterSp="0">
  <p:cSld name="Quot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1811841" y="1515478"/>
            <a:ext cx="54642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idx="1" type="subTitle"/>
          </p:nvPr>
        </p:nvSpPr>
        <p:spPr>
          <a:xfrm>
            <a:off x="1900631" y="3621544"/>
            <a:ext cx="55719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Yellow" showMasterSp="0">
  <p:cSld name="Quote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1811841" y="1515478"/>
            <a:ext cx="54642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idx="1" type="subTitle"/>
          </p:nvPr>
        </p:nvSpPr>
        <p:spPr>
          <a:xfrm>
            <a:off x="1900631" y="3621544"/>
            <a:ext cx="55719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Green" showMasterSp="0">
  <p:cSld name="Quote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1811841" y="1515478"/>
            <a:ext cx="54642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1" type="subTitle"/>
          </p:nvPr>
        </p:nvSpPr>
        <p:spPr>
          <a:xfrm>
            <a:off x="1900631" y="3621544"/>
            <a:ext cx="55719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Red" showMasterSp="0">
  <p:cSld name="Quote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1811841" y="1515478"/>
            <a:ext cx="54642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>
            <a:off x="1900631" y="3621544"/>
            <a:ext cx="5571900" cy="75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 sz="13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oogle Sans"/>
              <a:buNone/>
              <a:defRPr sz="2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1256" y="1160634"/>
            <a:ext cx="82149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○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sz="1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sz="1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 Light"/>
              <a:buChar char="○"/>
              <a:defRPr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 Light"/>
              <a:buChar char="■"/>
              <a:defRPr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 Light"/>
              <a:buChar char="●"/>
              <a:defRPr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 Light"/>
              <a:buChar char="○"/>
              <a:defRPr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 Light"/>
              <a:buChar char="■"/>
              <a:defRPr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edhat.com/cms/managed-files/pa-hpe-containers-idg-analyst-material-f23712-202005-en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DSC-EPITA/gdsc-docker-epita" TargetMode="External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jp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39.jp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-436100" y="-160675"/>
            <a:ext cx="9658800" cy="571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8"/>
          <p:cNvSpPr txBox="1"/>
          <p:nvPr>
            <p:ph type="title"/>
          </p:nvPr>
        </p:nvSpPr>
        <p:spPr>
          <a:xfrm>
            <a:off x="-145624" y="1769975"/>
            <a:ext cx="4760700" cy="1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77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GDSC </a:t>
            </a:r>
            <a:r>
              <a:rPr lang="fr">
                <a:solidFill>
                  <a:schemeClr val="accent1"/>
                </a:solidFill>
              </a:rPr>
              <a:t>E</a:t>
            </a:r>
            <a:r>
              <a:rPr lang="fr">
                <a:solidFill>
                  <a:schemeClr val="accent3"/>
                </a:solidFill>
              </a:rPr>
              <a:t>P</a:t>
            </a:r>
            <a:r>
              <a:rPr lang="fr">
                <a:solidFill>
                  <a:schemeClr val="accent2"/>
                </a:solidFill>
              </a:rPr>
              <a:t>I</a:t>
            </a:r>
            <a:r>
              <a:rPr lang="fr">
                <a:solidFill>
                  <a:schemeClr val="accent1"/>
                </a:solidFill>
              </a:rPr>
              <a:t>T</a:t>
            </a:r>
            <a:r>
              <a:rPr lang="fr">
                <a:solidFill>
                  <a:schemeClr val="accent4"/>
                </a:solidFill>
              </a:rPr>
              <a:t>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   </a:t>
            </a:r>
            <a:r>
              <a:rPr lang="fr">
                <a:solidFill>
                  <a:srgbClr val="4A86E8"/>
                </a:solidFill>
              </a:rPr>
              <a:t>Docker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374" y="2100654"/>
            <a:ext cx="2850176" cy="6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8"/>
          <p:cNvSpPr txBox="1"/>
          <p:nvPr/>
        </p:nvSpPr>
        <p:spPr>
          <a:xfrm>
            <a:off x="4722026" y="3732575"/>
            <a:ext cx="5124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580">
                <a:solidFill>
                  <a:srgbClr val="595959"/>
                </a:solidFill>
              </a:rPr>
              <a:t>Mickaël CHAU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580">
                <a:solidFill>
                  <a:srgbClr val="595959"/>
                </a:solidFill>
              </a:rPr>
              <a:t>EPITA APPRENTICE 2024 - GOOGLE CLOUD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58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580">
                <a:solidFill>
                  <a:srgbClr val="595959"/>
                </a:solidFill>
              </a:rPr>
              <a:t>Alexandre DIAS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580">
                <a:solidFill>
                  <a:srgbClr val="595959"/>
                </a:solidFill>
              </a:rPr>
              <a:t>EPITA TCOM 2023</a:t>
            </a:r>
            <a:endParaRPr sz="16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469959" y="3785425"/>
            <a:ext cx="4055100" cy="28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Monday 21th November 2022</a:t>
            </a:r>
            <a:endParaRPr sz="1400"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8" y="4371750"/>
            <a:ext cx="3081476" cy="5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/>
        </p:nvSpPr>
        <p:spPr>
          <a:xfrm>
            <a:off x="0" y="1383600"/>
            <a:ext cx="9144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450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65</a:t>
            </a:r>
            <a:r>
              <a:rPr b="1" lang="fr" sz="11450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fr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fr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companies</a:t>
            </a:r>
            <a:r>
              <a:rPr lang="fr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 containers in production (</a:t>
            </a:r>
            <a:r>
              <a:rPr lang="fr" sz="18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fr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Docker</a:t>
            </a:r>
            <a:r>
              <a:rPr lang="fr"/>
              <a:t> definitions</a:t>
            </a:r>
            <a:endParaRPr/>
          </a:p>
        </p:txBody>
      </p:sp>
      <p:pic>
        <p:nvPicPr>
          <p:cNvPr id="268" name="Google Shape;2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250" y="1258675"/>
            <a:ext cx="6089101" cy="33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107150" y="970300"/>
            <a:ext cx="306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Images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 with instructions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Containers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Runnable instance of 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Client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Commands to build and run containers from images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VM vs Containers</a:t>
            </a:r>
            <a:endParaRPr/>
          </a:p>
        </p:txBody>
      </p:sp>
      <p:pic>
        <p:nvPicPr>
          <p:cNvPr id="276" name="Google Shape;2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63" y="1017727"/>
            <a:ext cx="7202074" cy="36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Simple example</a:t>
            </a:r>
            <a:endParaRPr/>
          </a:p>
        </p:txBody>
      </p:sp>
      <p:sp>
        <p:nvSpPr>
          <p:cNvPr id="283" name="Google Shape;283;p50"/>
          <p:cNvSpPr/>
          <p:nvPr/>
        </p:nvSpPr>
        <p:spPr>
          <a:xfrm>
            <a:off x="3297500" y="144609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50"/>
          <p:cNvGrpSpPr/>
          <p:nvPr/>
        </p:nvGrpSpPr>
        <p:grpSpPr>
          <a:xfrm>
            <a:off x="927744" y="1154525"/>
            <a:ext cx="2854881" cy="779275"/>
            <a:chOff x="927744" y="874175"/>
            <a:chExt cx="2854881" cy="779275"/>
          </a:xfrm>
        </p:grpSpPr>
        <p:cxnSp>
          <p:nvCxnSpPr>
            <p:cNvPr id="285" name="Google Shape;285;p50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86" name="Google Shape;286;p50"/>
            <p:cNvSpPr txBox="1"/>
            <p:nvPr/>
          </p:nvSpPr>
          <p:spPr>
            <a:xfrm>
              <a:off x="927744" y="874175"/>
              <a:ext cx="27954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rite code locally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Share it with Docker containers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50"/>
          <p:cNvGrpSpPr/>
          <p:nvPr/>
        </p:nvGrpSpPr>
        <p:grpSpPr>
          <a:xfrm>
            <a:off x="311700" y="3494975"/>
            <a:ext cx="3469750" cy="1000238"/>
            <a:chOff x="311700" y="3214625"/>
            <a:chExt cx="3469750" cy="1000238"/>
          </a:xfrm>
        </p:grpSpPr>
        <p:cxnSp>
          <p:nvCxnSpPr>
            <p:cNvPr id="288" name="Google Shape;288;p50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89" name="Google Shape;289;p50"/>
            <p:cNvSpPr txBox="1"/>
            <p:nvPr/>
          </p:nvSpPr>
          <p:spPr>
            <a:xfrm>
              <a:off x="311700" y="3545263"/>
              <a:ext cx="3083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Send the updated image to production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0" name="Google Shape;290;p50"/>
          <p:cNvSpPr/>
          <p:nvPr/>
        </p:nvSpPr>
        <p:spPr>
          <a:xfrm flipH="1" rot="-1800047">
            <a:off x="3221956" y="136678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3C78D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50"/>
          <p:cNvGrpSpPr/>
          <p:nvPr/>
        </p:nvGrpSpPr>
        <p:grpSpPr>
          <a:xfrm>
            <a:off x="5345900" y="3494718"/>
            <a:ext cx="3736319" cy="1289650"/>
            <a:chOff x="5345904" y="3189589"/>
            <a:chExt cx="3736319" cy="773682"/>
          </a:xfrm>
        </p:grpSpPr>
        <p:cxnSp>
          <p:nvCxnSpPr>
            <p:cNvPr id="292" name="Google Shape;292;p50"/>
            <p:cNvCxnSpPr/>
            <p:nvPr/>
          </p:nvCxnSpPr>
          <p:spPr>
            <a:xfrm rot="10800000">
              <a:off x="5345904" y="3189589"/>
              <a:ext cx="333900" cy="2433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3" name="Google Shape;293;p50"/>
            <p:cNvSpPr txBox="1"/>
            <p:nvPr/>
          </p:nvSpPr>
          <p:spPr>
            <a:xfrm>
              <a:off x="5788823" y="3293670"/>
              <a:ext cx="32934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Find bugs, Fix them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Redeploy to the test environment for testing and validation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50"/>
          <p:cNvGrpSpPr/>
          <p:nvPr/>
        </p:nvGrpSpPr>
        <p:grpSpPr>
          <a:xfrm>
            <a:off x="5344775" y="1232522"/>
            <a:ext cx="3630310" cy="857700"/>
            <a:chOff x="5344775" y="952172"/>
            <a:chExt cx="3630310" cy="857700"/>
          </a:xfrm>
        </p:grpSpPr>
        <p:cxnSp>
          <p:nvCxnSpPr>
            <p:cNvPr id="295" name="Google Shape;295;p50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6" name="Google Shape;296;p50"/>
            <p:cNvSpPr txBox="1"/>
            <p:nvPr/>
          </p:nvSpPr>
          <p:spPr>
            <a:xfrm>
              <a:off x="5681685" y="952172"/>
              <a:ext cx="3293400" cy="8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Use docker to run your application in a test </a:t>
              </a: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Execute automated and manual tests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" name="Google Shape;297;p50"/>
          <p:cNvSpPr/>
          <p:nvPr/>
        </p:nvSpPr>
        <p:spPr>
          <a:xfrm rot="1800047">
            <a:off x="3219843" y="136678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155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0"/>
          <p:cNvSpPr/>
          <p:nvPr/>
        </p:nvSpPr>
        <p:spPr>
          <a:xfrm rot="9000757">
            <a:off x="3213964" y="136637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1155CC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0"/>
          <p:cNvSpPr/>
          <p:nvPr/>
        </p:nvSpPr>
        <p:spPr>
          <a:xfrm flipH="1" rot="-9000757">
            <a:off x="3221634" y="136712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3C78D8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0"/>
          <p:cNvSpPr/>
          <p:nvPr/>
        </p:nvSpPr>
        <p:spPr>
          <a:xfrm rot="8100000">
            <a:off x="3166119" y="2537800"/>
            <a:ext cx="363170" cy="363170"/>
          </a:xfrm>
          <a:prstGeom prst="rtTriangl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0"/>
          <p:cNvSpPr/>
          <p:nvPr/>
        </p:nvSpPr>
        <p:spPr>
          <a:xfrm rot="-2700000">
            <a:off x="5598628" y="2530638"/>
            <a:ext cx="363170" cy="363170"/>
          </a:xfrm>
          <a:prstGeom prst="rtTriangl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0"/>
          <p:cNvSpPr/>
          <p:nvPr/>
        </p:nvSpPr>
        <p:spPr>
          <a:xfrm rot="2700000">
            <a:off x="4382023" y="3743411"/>
            <a:ext cx="363170" cy="36317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0"/>
          <p:cNvSpPr/>
          <p:nvPr/>
        </p:nvSpPr>
        <p:spPr>
          <a:xfrm rot="-8100000">
            <a:off x="4382715" y="1307743"/>
            <a:ext cx="363170" cy="36317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475" y="2278313"/>
            <a:ext cx="1196016" cy="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Other</a:t>
            </a:r>
            <a:r>
              <a:rPr lang="fr">
                <a:solidFill>
                  <a:srgbClr val="3C78D8"/>
                </a:solidFill>
              </a:rPr>
              <a:t> </a:t>
            </a:r>
            <a:r>
              <a:rPr lang="fr">
                <a:solidFill>
                  <a:srgbClr val="3C78D8"/>
                </a:solidFill>
              </a:rPr>
              <a:t>Runtimes</a:t>
            </a:r>
            <a:r>
              <a:rPr lang="fr"/>
              <a:t> </a:t>
            </a:r>
            <a:endParaRPr/>
          </a:p>
        </p:txBody>
      </p:sp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Most</a:t>
            </a:r>
            <a:r>
              <a:rPr lang="fr">
                <a:solidFill>
                  <a:srgbClr val="3C78D8"/>
                </a:solidFill>
              </a:rPr>
              <a:t> Accessible</a:t>
            </a:r>
            <a:r>
              <a:rPr lang="fr"/>
              <a:t> way to expose your application</a:t>
            </a:r>
            <a:endParaRPr/>
          </a:p>
        </p:txBody>
      </p:sp>
      <p:sp>
        <p:nvSpPr>
          <p:cNvPr id="318" name="Google Shape;3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9" name="Google Shape;319;p52"/>
          <p:cNvSpPr txBox="1"/>
          <p:nvPr/>
        </p:nvSpPr>
        <p:spPr>
          <a:xfrm>
            <a:off x="311700" y="1218425"/>
            <a:ext cx="7858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Caas (Container As A Service)</a:t>
            </a:r>
            <a:r>
              <a:rPr lang="fr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→Demo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200" y="1972625"/>
            <a:ext cx="5375812" cy="28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Next</a:t>
            </a:r>
            <a:r>
              <a:rPr lang="fr">
                <a:solidFill>
                  <a:srgbClr val="3C78D8"/>
                </a:solidFill>
              </a:rPr>
              <a:t> Step</a:t>
            </a:r>
            <a:r>
              <a:rPr lang="fr"/>
              <a:t> with containers: Kubernetes</a:t>
            </a:r>
            <a:endParaRPr/>
          </a:p>
        </p:txBody>
      </p:sp>
      <p:sp>
        <p:nvSpPr>
          <p:cNvPr id="326" name="Google Shape;32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510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…But how does it work?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For this workshop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Using Docker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On Github: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hlink"/>
                </a:solidFill>
                <a:hlinkClick r:id="rId3"/>
              </a:rPr>
              <a:t>https://github.com/GDSC-EPITA/gdsc-docker-epita</a:t>
            </a:r>
            <a:endParaRPr sz="13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The task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Follow the tutorial to learn how to use docker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525" y="1116910"/>
            <a:ext cx="3147925" cy="31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type="title"/>
          </p:nvPr>
        </p:nvSpPr>
        <p:spPr>
          <a:xfrm>
            <a:off x="311700" y="69975"/>
            <a:ext cx="85206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3000"/>
              <a:t>Thank you!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Any questions?</a:t>
            </a:r>
            <a:endParaRPr/>
          </a:p>
        </p:txBody>
      </p:sp>
      <p:sp>
        <p:nvSpPr>
          <p:cNvPr id="341" name="Google Shape;3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-257400" y="-80400"/>
            <a:ext cx="9658800" cy="53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9"/>
          <p:cNvSpPr txBox="1"/>
          <p:nvPr>
            <p:ph type="title"/>
          </p:nvPr>
        </p:nvSpPr>
        <p:spPr>
          <a:xfrm>
            <a:off x="160051" y="714650"/>
            <a:ext cx="47607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/>
              <a:t>Introduction to </a:t>
            </a:r>
            <a:r>
              <a:rPr lang="fr" sz="4300"/>
              <a:t>  </a:t>
            </a:r>
            <a:r>
              <a:rPr b="1" lang="fr" sz="5700">
                <a:solidFill>
                  <a:srgbClr val="429AF1"/>
                </a:solidFill>
              </a:rPr>
              <a:t>Docker</a:t>
            </a:r>
            <a:endParaRPr b="1" sz="5700">
              <a:solidFill>
                <a:srgbClr val="429AF1"/>
              </a:solidFill>
            </a:endParaRPr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00" y="3188326"/>
            <a:ext cx="1521398" cy="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9"/>
          <p:cNvSpPr txBox="1"/>
          <p:nvPr/>
        </p:nvSpPr>
        <p:spPr>
          <a:xfrm>
            <a:off x="695600" y="2590849"/>
            <a:ext cx="1619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580">
                <a:solidFill>
                  <a:srgbClr val="595959"/>
                </a:solidFill>
              </a:rPr>
              <a:t>Mickaël CHAU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38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580">
                <a:solidFill>
                  <a:srgbClr val="595959"/>
                </a:solidFill>
              </a:rPr>
              <a:t>Alexandre DIAS</a:t>
            </a:r>
            <a:endParaRPr sz="16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695609" y="429950"/>
            <a:ext cx="4055100" cy="28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Monday 21th November 2022</a:t>
            </a:r>
            <a:endParaRPr sz="1400"/>
          </a:p>
        </p:txBody>
      </p:sp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037" y="914525"/>
            <a:ext cx="4333614" cy="26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1" type="subTitle"/>
          </p:nvPr>
        </p:nvSpPr>
        <p:spPr>
          <a:xfrm>
            <a:off x="311700" y="1948075"/>
            <a:ext cx="85206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Presentation ~ 15 min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Workshop ~ 1h 45</a:t>
            </a:r>
            <a:endParaRPr/>
          </a:p>
        </p:txBody>
      </p:sp>
      <p:sp>
        <p:nvSpPr>
          <p:cNvPr id="205" name="Google Shape;20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Who are we?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What is docker?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Containers vs VMs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But how does it work?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Simple example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QnA</a:t>
            </a:r>
            <a:endParaRPr/>
          </a:p>
        </p:txBody>
      </p:sp>
      <p:sp>
        <p:nvSpPr>
          <p:cNvPr id="212" name="Google Shape;2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Who are we?</a:t>
            </a:r>
            <a:endParaRPr/>
          </a:p>
        </p:txBody>
      </p:sp>
      <p:pic>
        <p:nvPicPr>
          <p:cNvPr id="218" name="Google Shape;218;p42"/>
          <p:cNvPicPr preferRelativeResize="0"/>
          <p:nvPr/>
        </p:nvPicPr>
        <p:blipFill rotWithShape="1">
          <a:blip r:embed="rId3">
            <a:alphaModFix/>
          </a:blip>
          <a:srcRect b="12344" l="0" r="0" t="14742"/>
          <a:stretch/>
        </p:blipFill>
        <p:spPr>
          <a:xfrm>
            <a:off x="923300" y="1221325"/>
            <a:ext cx="1852074" cy="180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0" name="Google Shape;220;p42"/>
          <p:cNvSpPr txBox="1"/>
          <p:nvPr/>
        </p:nvSpPr>
        <p:spPr>
          <a:xfrm>
            <a:off x="119675" y="3021900"/>
            <a:ext cx="3459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A73E8"/>
                </a:solidFill>
              </a:rPr>
              <a:t>Mickaël Chau</a:t>
            </a:r>
            <a:endParaRPr b="1" sz="2400">
              <a:solidFill>
                <a:srgbClr val="1A73E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EPITA APPRENTICE 2024 Google Cloud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DevOps &amp; Cloud Lead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050" y="1257725"/>
            <a:ext cx="1256177" cy="28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028" y="1779416"/>
            <a:ext cx="1022203" cy="57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Who are we?</a:t>
            </a:r>
            <a:endParaRPr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278" y="2596700"/>
            <a:ext cx="1203433" cy="3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3"/>
          <p:cNvPicPr preferRelativeResize="0"/>
          <p:nvPr/>
        </p:nvPicPr>
        <p:blipFill rotWithShape="1">
          <a:blip r:embed="rId4">
            <a:alphaModFix/>
          </a:blip>
          <a:srcRect b="12344" l="0" r="0" t="14742"/>
          <a:stretch/>
        </p:blipFill>
        <p:spPr>
          <a:xfrm>
            <a:off x="923300" y="1221325"/>
            <a:ext cx="1852074" cy="18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675" y="1221325"/>
            <a:ext cx="1800575" cy="18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9050" y="1257725"/>
            <a:ext cx="1256177" cy="28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6028" y="1779416"/>
            <a:ext cx="1022203" cy="577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3"/>
          <p:cNvSpPr txBox="1"/>
          <p:nvPr/>
        </p:nvSpPr>
        <p:spPr>
          <a:xfrm>
            <a:off x="119675" y="3021900"/>
            <a:ext cx="3459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A73E8"/>
                </a:solidFill>
              </a:rPr>
              <a:t>Mickaël Chau</a:t>
            </a:r>
            <a:endParaRPr b="1" sz="2400">
              <a:solidFill>
                <a:srgbClr val="1A73E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EPITA APPRENTICE 2024 Google Cloud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DevOps &amp; Cloud Lead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5471300" y="3021900"/>
            <a:ext cx="3459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A73E8"/>
                </a:solidFill>
              </a:rPr>
              <a:t>Alexandre Dias</a:t>
            </a:r>
            <a:endParaRPr b="1" sz="2400">
              <a:solidFill>
                <a:srgbClr val="1A73E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EPITA TCOM 2023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Telecommunication Major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DevOps &amp; Infra Lead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</a:t>
            </a:r>
            <a:r>
              <a:rPr lang="fr">
                <a:solidFill>
                  <a:srgbClr val="3C78D8"/>
                </a:solidFill>
              </a:rPr>
              <a:t>Docker</a:t>
            </a:r>
            <a:r>
              <a:rPr lang="fr"/>
              <a:t> 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82250" y="2182025"/>
            <a:ext cx="83475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Open platform for </a:t>
            </a:r>
            <a:r>
              <a:rPr b="1" lang="fr"/>
              <a:t>developing</a:t>
            </a:r>
            <a:r>
              <a:rPr lang="fr"/>
              <a:t>, </a:t>
            </a:r>
            <a:r>
              <a:rPr b="1" lang="fr"/>
              <a:t>shipping</a:t>
            </a:r>
            <a:r>
              <a:rPr lang="fr"/>
              <a:t>, and </a:t>
            </a:r>
            <a:r>
              <a:rPr b="1" lang="fr"/>
              <a:t>running</a:t>
            </a:r>
            <a:r>
              <a:rPr lang="fr"/>
              <a:t> applications.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Separate applications from your infrastructure </a:t>
            </a:r>
            <a:r>
              <a:rPr lang="fr" sz="16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fr"/>
              <a:t> </a:t>
            </a:r>
            <a:r>
              <a:rPr b="1" lang="fr"/>
              <a:t>faster delivery</a:t>
            </a:r>
            <a:r>
              <a:rPr lang="fr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Reduce the </a:t>
            </a:r>
            <a:r>
              <a:rPr b="1" lang="fr"/>
              <a:t>delay</a:t>
            </a:r>
            <a:r>
              <a:rPr lang="fr"/>
              <a:t> between </a:t>
            </a:r>
            <a:r>
              <a:rPr b="1" lang="fr"/>
              <a:t>writing code</a:t>
            </a:r>
            <a:r>
              <a:rPr lang="fr"/>
              <a:t> and </a:t>
            </a:r>
            <a:r>
              <a:rPr b="1" lang="fr"/>
              <a:t>running it</a:t>
            </a:r>
            <a:r>
              <a:rPr lang="fr"/>
              <a:t> in production.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is it useful for you?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0" y="2105550"/>
            <a:ext cx="83475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Data/AI</a:t>
            </a:r>
            <a:r>
              <a:rPr lang="fr"/>
              <a:t>: Used to transform your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Cybersecurity</a:t>
            </a:r>
            <a:r>
              <a:rPr lang="fr"/>
              <a:t>: Most of the modern architecture uses containers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Dev</a:t>
            </a:r>
            <a:r>
              <a:rPr lang="fr"/>
              <a:t>: Containers are the preferred way to ship your application to production</a:t>
            </a:r>
            <a:endParaRPr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754650"/>
            <a:ext cx="4401493" cy="42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>
            <p:ph type="title"/>
          </p:nvPr>
        </p:nvSpPr>
        <p:spPr>
          <a:xfrm>
            <a:off x="52800" y="142775"/>
            <a:ext cx="9038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¨</a:t>
            </a:r>
            <a:r>
              <a:rPr lang="fr"/>
              <a:t>Are you currently using containers in your IT environment?¨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