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3" r:id="rId4"/>
    <p:sldId id="260" r:id="rId5"/>
    <p:sldId id="262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5" d="100"/>
          <a:sy n="65" d="100"/>
        </p:scale>
        <p:origin x="1954" y="7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23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텍스트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1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5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6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1" name="Google Shape;69;p21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텍스트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1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1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82;p25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19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7" name="Google Shape;85;p25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9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21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제목 텍스트"/>
          <p:cNvSpPr txBox="1">
            <a:spLocks noGrp="1"/>
          </p:cNvSpPr>
          <p:nvPr>
            <p:ph type="title"/>
          </p:nvPr>
        </p:nvSpPr>
        <p:spPr>
          <a:xfrm>
            <a:off x="430399" y="1581599"/>
            <a:ext cx="6063002" cy="2285102"/>
          </a:xfrm>
          <a:prstGeom prst="rect">
            <a:avLst/>
          </a:prstGeom>
        </p:spPr>
        <p:txBody>
          <a:bodyPr anchor="ctr"/>
          <a:lstStyle>
            <a:lvl1pPr>
              <a:defRPr sz="4200"/>
            </a:lvl1pPr>
          </a:lstStyle>
          <a:p>
            <a:r>
              <a:t>제목 텍스트</a:t>
            </a:r>
          </a:p>
        </p:txBody>
      </p:sp>
      <p:pic>
        <p:nvPicPr>
          <p:cNvPr id="230" name="Google Shape;98;p29" descr="Google Shape;98;p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0" y="950074"/>
            <a:ext cx="2878650" cy="22105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9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03;p30"/>
          <p:cNvSpPr txBox="1">
            <a:spLocks noGrp="1"/>
          </p:cNvSpPr>
          <p:nvPr>
            <p:ph type="title" idx="4294967295"/>
          </p:nvPr>
        </p:nvSpPr>
        <p:spPr>
          <a:xfrm>
            <a:off x="934149" y="1686991"/>
            <a:ext cx="6063001" cy="772201"/>
          </a:xfrm>
          <a:prstGeom prst="rect">
            <a:avLst/>
          </a:prstGeom>
        </p:spPr>
        <p:txBody>
          <a:bodyPr/>
          <a:lstStyle/>
          <a:p>
            <a:pPr defTabSz="868680"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dirty="0"/>
              <a:t>Mini Project Week 02</a:t>
            </a:r>
            <a:endParaRPr b="0" dirty="0"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1" name="Google Shape;104;p30"/>
          <p:cNvSpPr txBox="1"/>
          <p:nvPr/>
        </p:nvSpPr>
        <p:spPr>
          <a:xfrm>
            <a:off x="972400" y="2547688"/>
            <a:ext cx="6204601" cy="511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r>
              <a:rPr lang="en-US" sz="1600" dirty="0"/>
              <a:t>Basic 2</a:t>
            </a:r>
            <a:r>
              <a:rPr lang="ko-KR" altLang="en-US" sz="1600" dirty="0"/>
              <a:t>조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김예림</a:t>
            </a:r>
            <a:r>
              <a:rPr lang="en-US" altLang="ko-KR" sz="1600" dirty="0"/>
              <a:t>, </a:t>
            </a:r>
            <a:r>
              <a:rPr lang="ko-KR" altLang="en-US" sz="1600" dirty="0"/>
              <a:t>한유진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305629"/>
            <a:ext cx="4695300" cy="36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000" dirty="0"/>
              <a:t>Goal</a:t>
            </a:r>
            <a:endParaRPr sz="2000" dirty="0"/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4B55A2-D616-76CF-4D57-96414E945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0" y="1126620"/>
            <a:ext cx="4148100" cy="3656076"/>
          </a:xfrm>
          <a:prstGeom prst="rect">
            <a:avLst/>
          </a:prstGeom>
        </p:spPr>
      </p:pic>
      <p:sp>
        <p:nvSpPr>
          <p:cNvPr id="4" name="Google Shape;103;p30">
            <a:extLst>
              <a:ext uri="{FF2B5EF4-FFF2-40B4-BE49-F238E27FC236}">
                <a16:creationId xmlns:a16="http://schemas.microsoft.com/office/drawing/2014/main" id="{B31BF393-C125-60C8-800C-BD29998F03D7}"/>
              </a:ext>
            </a:extLst>
          </p:cNvPr>
          <p:cNvSpPr txBox="1">
            <a:spLocks/>
          </p:cNvSpPr>
          <p:nvPr/>
        </p:nvSpPr>
        <p:spPr>
          <a:xfrm>
            <a:off x="4745012" y="1898679"/>
            <a:ext cx="4313644" cy="2111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sz="3200" b="1" dirty="0">
                <a:latin typeface="Google Sans"/>
                <a:ea typeface="Google Sans"/>
                <a:cs typeface="Google Sans"/>
                <a:sym typeface="Google Sans"/>
              </a:rPr>
              <a:t>Glioma Tumor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sz="3200" dirty="0"/>
              <a:t>Meningioma Tumor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sz="3200" dirty="0"/>
              <a:t>Pituitary Tumor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sz="3200" dirty="0"/>
              <a:t>Normal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80;p44"/>
          <p:cNvSpPr txBox="1"/>
          <p:nvPr/>
        </p:nvSpPr>
        <p:spPr>
          <a:xfrm>
            <a:off x="457200" y="305629"/>
            <a:ext cx="4695300" cy="36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sz="2000" dirty="0"/>
              <a:t>Use Different Model</a:t>
            </a:r>
            <a:endParaRPr sz="2000" b="0" dirty="0"/>
          </a:p>
        </p:txBody>
      </p:sp>
      <p:pic>
        <p:nvPicPr>
          <p:cNvPr id="253" name="Google Shape;283;p44" descr="Google Shape;283;p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Google Shape;103;p30">
            <a:extLst>
              <a:ext uri="{FF2B5EF4-FFF2-40B4-BE49-F238E27FC236}">
                <a16:creationId xmlns:a16="http://schemas.microsoft.com/office/drawing/2014/main" id="{F2744FC9-12CB-1F47-2E0B-5DF3CB4C7774}"/>
              </a:ext>
            </a:extLst>
          </p:cNvPr>
          <p:cNvSpPr txBox="1">
            <a:spLocks/>
          </p:cNvSpPr>
          <p:nvPr/>
        </p:nvSpPr>
        <p:spPr>
          <a:xfrm>
            <a:off x="457200" y="1020855"/>
            <a:ext cx="4517136" cy="423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chemeClr val="tx1"/>
                </a:solidFill>
              </a:rPr>
              <a:t>ResNet50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chemeClr val="tx1"/>
                </a:solidFill>
              </a:rPr>
              <a:t>ResNet101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chemeClr val="tx1"/>
                </a:solidFill>
              </a:rPr>
              <a:t>ResNet152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chemeClr val="tx1"/>
                </a:solidFill>
              </a:rPr>
              <a:t>VGGNet16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chemeClr val="tx1"/>
                </a:solidFill>
              </a:rPr>
              <a:t>VGGNet19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chemeClr val="tx1"/>
                </a:solidFill>
              </a:rPr>
              <a:t>MobileNet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chemeClr val="tx1"/>
                </a:solidFill>
              </a:rPr>
              <a:t>MobileNetV2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chemeClr val="tx1"/>
                </a:solidFill>
              </a:rPr>
              <a:t>MobileNetV3Small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chemeClr val="tx1"/>
                </a:solidFill>
              </a:rPr>
              <a:t>MobileNetV3Large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C27C8-7901-BD20-E2F2-140FB8887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36" y="1306549"/>
            <a:ext cx="3364532" cy="33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066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80;p44"/>
          <p:cNvSpPr txBox="1"/>
          <p:nvPr/>
        </p:nvSpPr>
        <p:spPr>
          <a:xfrm>
            <a:off x="457200" y="305629"/>
            <a:ext cx="4695300" cy="36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sz="2000" dirty="0"/>
              <a:t>Use Different Model</a:t>
            </a:r>
            <a:endParaRPr sz="2000" b="0" dirty="0"/>
          </a:p>
        </p:txBody>
      </p:sp>
      <p:pic>
        <p:nvPicPr>
          <p:cNvPr id="253" name="Google Shape;283;p44" descr="Google Shape;283;p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Google Shape;103;p30">
            <a:extLst>
              <a:ext uri="{FF2B5EF4-FFF2-40B4-BE49-F238E27FC236}">
                <a16:creationId xmlns:a16="http://schemas.microsoft.com/office/drawing/2014/main" id="{F2744FC9-12CB-1F47-2E0B-5DF3CB4C7774}"/>
              </a:ext>
            </a:extLst>
          </p:cNvPr>
          <p:cNvSpPr txBox="1">
            <a:spLocks/>
          </p:cNvSpPr>
          <p:nvPr/>
        </p:nvSpPr>
        <p:spPr>
          <a:xfrm>
            <a:off x="457200" y="1020855"/>
            <a:ext cx="4517136" cy="423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rgbClr val="34A853"/>
                </a:solidFill>
              </a:rPr>
              <a:t>ResNet50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rgbClr val="34A853"/>
                </a:solidFill>
              </a:rPr>
              <a:t>ResNet101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rgbClr val="34A853"/>
                </a:solidFill>
              </a:rPr>
              <a:t>ResNet152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/>
              <a:t>VGGNet16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chemeClr val="tx1"/>
                </a:solidFill>
              </a:rPr>
              <a:t>VGGNet19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/>
              <a:t>MobileNet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/>
              <a:t>MobileNetV2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rgbClr val="34A853"/>
                </a:solidFill>
              </a:rPr>
              <a:t>MobileNetV3Small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nb-NO" sz="2700" dirty="0">
                <a:solidFill>
                  <a:srgbClr val="34A853"/>
                </a:solidFill>
              </a:rPr>
              <a:t>MobileNetV3Large</a:t>
            </a:r>
          </a:p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80;p44"/>
          <p:cNvSpPr txBox="1"/>
          <p:nvPr/>
        </p:nvSpPr>
        <p:spPr>
          <a:xfrm>
            <a:off x="457200" y="305629"/>
            <a:ext cx="4695300" cy="36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sz="2000" dirty="0"/>
              <a:t>Data Preprocess - Class Weight</a:t>
            </a:r>
            <a:endParaRPr lang="en-US" sz="2000" b="0" dirty="0"/>
          </a:p>
        </p:txBody>
      </p:sp>
      <p:pic>
        <p:nvPicPr>
          <p:cNvPr id="253" name="Google Shape;283;p44" descr="Google Shape;283;p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Google Shape;103;p30">
            <a:extLst>
              <a:ext uri="{FF2B5EF4-FFF2-40B4-BE49-F238E27FC236}">
                <a16:creationId xmlns:a16="http://schemas.microsoft.com/office/drawing/2014/main" id="{F2744FC9-12CB-1F47-2E0B-5DF3CB4C7774}"/>
              </a:ext>
            </a:extLst>
          </p:cNvPr>
          <p:cNvSpPr txBox="1">
            <a:spLocks/>
          </p:cNvSpPr>
          <p:nvPr/>
        </p:nvSpPr>
        <p:spPr>
          <a:xfrm>
            <a:off x="457200" y="1020855"/>
            <a:ext cx="4517136" cy="423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27D5DD-C949-0787-8FC8-81B60F972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0855"/>
            <a:ext cx="5636486" cy="38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80;p44"/>
          <p:cNvSpPr txBox="1"/>
          <p:nvPr/>
        </p:nvSpPr>
        <p:spPr>
          <a:xfrm>
            <a:off x="457200" y="305629"/>
            <a:ext cx="4695300" cy="36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altLang="ko-KR" sz="2000" dirty="0"/>
              <a:t>Data Preprocess - </a:t>
            </a:r>
            <a:r>
              <a:rPr lang="en-US" sz="2000" dirty="0"/>
              <a:t>Data Augmentation</a:t>
            </a:r>
            <a:endParaRPr lang="en-US" sz="2000" b="0" dirty="0"/>
          </a:p>
        </p:txBody>
      </p:sp>
      <p:pic>
        <p:nvPicPr>
          <p:cNvPr id="253" name="Google Shape;283;p44" descr="Google Shape;283;p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Google Shape;103;p30">
            <a:extLst>
              <a:ext uri="{FF2B5EF4-FFF2-40B4-BE49-F238E27FC236}">
                <a16:creationId xmlns:a16="http://schemas.microsoft.com/office/drawing/2014/main" id="{F2744FC9-12CB-1F47-2E0B-5DF3CB4C7774}"/>
              </a:ext>
            </a:extLst>
          </p:cNvPr>
          <p:cNvSpPr txBox="1">
            <a:spLocks/>
          </p:cNvSpPr>
          <p:nvPr/>
        </p:nvSpPr>
        <p:spPr>
          <a:xfrm>
            <a:off x="457200" y="1020855"/>
            <a:ext cx="4517136" cy="423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742950" indent="-742950" defTabSz="868680" hangingPunct="1">
              <a:buAutoNum type="arabicPeriod"/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BEB5CC-89D3-99BD-8A80-E13C33F4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0855"/>
            <a:ext cx="7951824" cy="18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92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53</Words>
  <Application>Microsoft Office PowerPoint</Application>
  <PresentationFormat>화면 슬라이드 쇼(16:9)</PresentationFormat>
  <Paragraphs>29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Google Sans</vt:lpstr>
      <vt:lpstr>Arial</vt:lpstr>
      <vt:lpstr>Roboto Mono</vt:lpstr>
      <vt:lpstr>Simple Light</vt:lpstr>
      <vt:lpstr>Mini Project Week 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Week 02</dc:title>
  <cp:lastModifiedBy>유진 한</cp:lastModifiedBy>
  <cp:revision>2</cp:revision>
  <dcterms:modified xsi:type="dcterms:W3CDTF">2023-11-22T13:55:35Z</dcterms:modified>
</cp:coreProperties>
</file>