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467600" cy="5784850"/>
  <p:notesSz cx="7467600" cy="578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0070" y="1793303"/>
            <a:ext cx="6347460" cy="1214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20140" y="3239516"/>
            <a:ext cx="5227320" cy="1446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3380" y="1330515"/>
            <a:ext cx="3248406" cy="3818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45814" y="1330515"/>
            <a:ext cx="3248406" cy="3818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380" y="231394"/>
            <a:ext cx="6720840" cy="925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380" y="1330515"/>
            <a:ext cx="6720840" cy="3818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38984" y="5379910"/>
            <a:ext cx="2389632" cy="289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3380" y="5379910"/>
            <a:ext cx="1717548" cy="289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76672" y="5379910"/>
            <a:ext cx="1717548" cy="289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735537"/>
            <a:ext cx="7461884" cy="4944110"/>
            <a:chOff x="0" y="735537"/>
            <a:chExt cx="7461884" cy="49441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327" y="735537"/>
              <a:ext cx="6566119" cy="452518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35125"/>
              <a:ext cx="7461504" cy="844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95078"/>
            <a:ext cx="7461884" cy="3973195"/>
            <a:chOff x="0" y="595078"/>
            <a:chExt cx="7461884" cy="39731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1" y="2115169"/>
              <a:ext cx="2889504" cy="154866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95078"/>
              <a:ext cx="7461504" cy="397267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85728" y="625179"/>
              <a:ext cx="502920" cy="343535"/>
            </a:xfrm>
            <a:custGeom>
              <a:avLst/>
              <a:gdLst/>
              <a:ahLst/>
              <a:cxnLst/>
              <a:rect l="l" t="t" r="r" b="b"/>
              <a:pathLst>
                <a:path w="502919" h="343534">
                  <a:moveTo>
                    <a:pt x="144370" y="314659"/>
                  </a:moveTo>
                  <a:lnTo>
                    <a:pt x="139556" y="314332"/>
                  </a:lnTo>
                  <a:lnTo>
                    <a:pt x="133221" y="312010"/>
                  </a:lnTo>
                  <a:lnTo>
                    <a:pt x="125366" y="307693"/>
                  </a:lnTo>
                  <a:lnTo>
                    <a:pt x="117510" y="303378"/>
                  </a:lnTo>
                  <a:lnTo>
                    <a:pt x="111877" y="301004"/>
                  </a:lnTo>
                  <a:lnTo>
                    <a:pt x="108466" y="300572"/>
                  </a:lnTo>
                  <a:lnTo>
                    <a:pt x="105054" y="300140"/>
                  </a:lnTo>
                  <a:lnTo>
                    <a:pt x="103905" y="296397"/>
                  </a:lnTo>
                  <a:lnTo>
                    <a:pt x="113614" y="259242"/>
                  </a:lnTo>
                  <a:lnTo>
                    <a:pt x="115402" y="253372"/>
                  </a:lnTo>
                  <a:lnTo>
                    <a:pt x="116204" y="249440"/>
                  </a:lnTo>
                  <a:lnTo>
                    <a:pt x="117006" y="245509"/>
                  </a:lnTo>
                  <a:lnTo>
                    <a:pt x="115981" y="243346"/>
                  </a:lnTo>
                  <a:lnTo>
                    <a:pt x="69423" y="266078"/>
                  </a:lnTo>
                  <a:lnTo>
                    <a:pt x="48346" y="279644"/>
                  </a:lnTo>
                  <a:lnTo>
                    <a:pt x="46889" y="280750"/>
                  </a:lnTo>
                  <a:lnTo>
                    <a:pt x="46358" y="281153"/>
                  </a:lnTo>
                  <a:lnTo>
                    <a:pt x="45828" y="281555"/>
                  </a:lnTo>
                  <a:lnTo>
                    <a:pt x="45994" y="281693"/>
                  </a:lnTo>
                  <a:lnTo>
                    <a:pt x="46858" y="281566"/>
                  </a:lnTo>
                  <a:lnTo>
                    <a:pt x="47721" y="281439"/>
                  </a:lnTo>
                  <a:lnTo>
                    <a:pt x="50091" y="281090"/>
                  </a:lnTo>
                  <a:lnTo>
                    <a:pt x="98440" y="256419"/>
                  </a:lnTo>
                  <a:lnTo>
                    <a:pt x="118341" y="244640"/>
                  </a:lnTo>
                  <a:lnTo>
                    <a:pt x="139391" y="232546"/>
                  </a:lnTo>
                  <a:lnTo>
                    <a:pt x="184940" y="207415"/>
                  </a:lnTo>
                  <a:lnTo>
                    <a:pt x="231654" y="182430"/>
                  </a:lnTo>
                  <a:lnTo>
                    <a:pt x="276105" y="158993"/>
                  </a:lnTo>
                  <a:lnTo>
                    <a:pt x="297103" y="147770"/>
                  </a:lnTo>
                  <a:lnTo>
                    <a:pt x="335140" y="125976"/>
                  </a:lnTo>
                  <a:lnTo>
                    <a:pt x="367530" y="105509"/>
                  </a:lnTo>
                  <a:lnTo>
                    <a:pt x="401272" y="82638"/>
                  </a:lnTo>
                  <a:lnTo>
                    <a:pt x="415666" y="71834"/>
                  </a:lnTo>
                  <a:lnTo>
                    <a:pt x="411776" y="73907"/>
                  </a:lnTo>
                  <a:lnTo>
                    <a:pt x="407765" y="76044"/>
                  </a:lnTo>
                  <a:lnTo>
                    <a:pt x="401565" y="79347"/>
                  </a:lnTo>
                  <a:lnTo>
                    <a:pt x="393178" y="83817"/>
                  </a:lnTo>
                  <a:lnTo>
                    <a:pt x="382603" y="89452"/>
                  </a:lnTo>
                  <a:lnTo>
                    <a:pt x="369482" y="96538"/>
                  </a:lnTo>
                  <a:lnTo>
                    <a:pt x="353461" y="105361"/>
                  </a:lnTo>
                  <a:lnTo>
                    <a:pt x="334538" y="115920"/>
                  </a:lnTo>
                  <a:lnTo>
                    <a:pt x="312713" y="128217"/>
                  </a:lnTo>
                  <a:lnTo>
                    <a:pt x="289271" y="141383"/>
                  </a:lnTo>
                  <a:lnTo>
                    <a:pt x="265494" y="154554"/>
                  </a:lnTo>
                  <a:lnTo>
                    <a:pt x="241382" y="167729"/>
                  </a:lnTo>
                  <a:lnTo>
                    <a:pt x="216936" y="180909"/>
                  </a:lnTo>
                  <a:lnTo>
                    <a:pt x="192564" y="194054"/>
                  </a:lnTo>
                  <a:lnTo>
                    <a:pt x="168675" y="207125"/>
                  </a:lnTo>
                  <a:lnTo>
                    <a:pt x="145270" y="220123"/>
                  </a:lnTo>
                  <a:lnTo>
                    <a:pt x="122349" y="233048"/>
                  </a:lnTo>
                  <a:lnTo>
                    <a:pt x="100949" y="245166"/>
                  </a:lnTo>
                  <a:lnTo>
                    <a:pt x="82108" y="255744"/>
                  </a:lnTo>
                  <a:lnTo>
                    <a:pt x="40841" y="278345"/>
                  </a:lnTo>
                  <a:lnTo>
                    <a:pt x="15073" y="291411"/>
                  </a:lnTo>
                  <a:lnTo>
                    <a:pt x="14842" y="291519"/>
                  </a:lnTo>
                  <a:lnTo>
                    <a:pt x="15570" y="291107"/>
                  </a:lnTo>
                  <a:lnTo>
                    <a:pt x="16286" y="290724"/>
                  </a:lnTo>
                  <a:lnTo>
                    <a:pt x="22857" y="287213"/>
                  </a:lnTo>
                  <a:lnTo>
                    <a:pt x="59372" y="266906"/>
                  </a:lnTo>
                  <a:lnTo>
                    <a:pt x="94361" y="245829"/>
                  </a:lnTo>
                  <a:lnTo>
                    <a:pt x="114919" y="233298"/>
                  </a:lnTo>
                  <a:lnTo>
                    <a:pt x="136155" y="220491"/>
                  </a:lnTo>
                  <a:lnTo>
                    <a:pt x="158068" y="207408"/>
                  </a:lnTo>
                  <a:lnTo>
                    <a:pt x="180659" y="194049"/>
                  </a:lnTo>
                  <a:lnTo>
                    <a:pt x="203151" y="180727"/>
                  </a:lnTo>
                  <a:lnTo>
                    <a:pt x="245506" y="155147"/>
                  </a:lnTo>
                  <a:lnTo>
                    <a:pt x="283690" y="131379"/>
                  </a:lnTo>
                  <a:lnTo>
                    <a:pt x="325372" y="103750"/>
                  </a:lnTo>
                  <a:lnTo>
                    <a:pt x="354063" y="81753"/>
                  </a:lnTo>
                  <a:lnTo>
                    <a:pt x="355796" y="80139"/>
                  </a:lnTo>
                  <a:lnTo>
                    <a:pt x="356246" y="79719"/>
                  </a:lnTo>
                  <a:lnTo>
                    <a:pt x="356697" y="79299"/>
                  </a:lnTo>
                  <a:lnTo>
                    <a:pt x="356424" y="79311"/>
                  </a:lnTo>
                  <a:lnTo>
                    <a:pt x="355429" y="79756"/>
                  </a:lnTo>
                  <a:lnTo>
                    <a:pt x="354434" y="80199"/>
                  </a:lnTo>
                  <a:lnTo>
                    <a:pt x="350603" y="81909"/>
                  </a:lnTo>
                  <a:lnTo>
                    <a:pt x="313717" y="101735"/>
                  </a:lnTo>
                  <a:lnTo>
                    <a:pt x="277786" y="123463"/>
                  </a:lnTo>
                  <a:lnTo>
                    <a:pt x="257559" y="135732"/>
                  </a:lnTo>
                  <a:lnTo>
                    <a:pt x="236201" y="148674"/>
                  </a:lnTo>
                  <a:lnTo>
                    <a:pt x="213711" y="162288"/>
                  </a:lnTo>
                  <a:lnTo>
                    <a:pt x="190673" y="176341"/>
                  </a:lnTo>
                  <a:lnTo>
                    <a:pt x="144699" y="205054"/>
                  </a:lnTo>
                  <a:lnTo>
                    <a:pt x="99857" y="234000"/>
                  </a:lnTo>
                  <a:lnTo>
                    <a:pt x="62110" y="259716"/>
                  </a:lnTo>
                  <a:lnTo>
                    <a:pt x="22249" y="289248"/>
                  </a:lnTo>
                  <a:lnTo>
                    <a:pt x="4774" y="304200"/>
                  </a:lnTo>
                  <a:lnTo>
                    <a:pt x="1926" y="306883"/>
                  </a:lnTo>
                  <a:lnTo>
                    <a:pt x="962" y="307790"/>
                  </a:lnTo>
                  <a:lnTo>
                    <a:pt x="0" y="308697"/>
                  </a:lnTo>
                  <a:lnTo>
                    <a:pt x="191" y="308946"/>
                  </a:lnTo>
                  <a:lnTo>
                    <a:pt x="1537" y="308538"/>
                  </a:lnTo>
                  <a:lnTo>
                    <a:pt x="2884" y="308129"/>
                  </a:lnTo>
                  <a:lnTo>
                    <a:pt x="6866" y="306921"/>
                  </a:lnTo>
                  <a:lnTo>
                    <a:pt x="13483" y="304912"/>
                  </a:lnTo>
                  <a:lnTo>
                    <a:pt x="62219" y="279776"/>
                  </a:lnTo>
                  <a:lnTo>
                    <a:pt x="82230" y="268426"/>
                  </a:lnTo>
                  <a:lnTo>
                    <a:pt x="103455" y="256500"/>
                  </a:lnTo>
                  <a:lnTo>
                    <a:pt x="149546" y="230921"/>
                  </a:lnTo>
                  <a:lnTo>
                    <a:pt x="197109" y="206230"/>
                  </a:lnTo>
                  <a:lnTo>
                    <a:pt x="242762" y="185616"/>
                  </a:lnTo>
                  <a:lnTo>
                    <a:pt x="283393" y="170174"/>
                  </a:lnTo>
                  <a:lnTo>
                    <a:pt x="329220" y="158650"/>
                  </a:lnTo>
                  <a:lnTo>
                    <a:pt x="340779" y="157645"/>
                  </a:lnTo>
                  <a:lnTo>
                    <a:pt x="350567" y="157985"/>
                  </a:lnTo>
                  <a:lnTo>
                    <a:pt x="384082" y="189807"/>
                  </a:lnTo>
                  <a:lnTo>
                    <a:pt x="389344" y="201481"/>
                  </a:lnTo>
                  <a:lnTo>
                    <a:pt x="393897" y="211077"/>
                  </a:lnTo>
                  <a:lnTo>
                    <a:pt x="425351" y="238994"/>
                  </a:lnTo>
                  <a:lnTo>
                    <a:pt x="433117" y="237743"/>
                  </a:lnTo>
                  <a:lnTo>
                    <a:pt x="463581" y="213966"/>
                  </a:lnTo>
                  <a:lnTo>
                    <a:pt x="486947" y="170243"/>
                  </a:lnTo>
                  <a:lnTo>
                    <a:pt x="499213" y="125635"/>
                  </a:lnTo>
                  <a:lnTo>
                    <a:pt x="502729" y="93682"/>
                  </a:lnTo>
                  <a:lnTo>
                    <a:pt x="502515" y="78397"/>
                  </a:lnTo>
                  <a:lnTo>
                    <a:pt x="491883" y="37683"/>
                  </a:lnTo>
                  <a:lnTo>
                    <a:pt x="460713" y="11233"/>
                  </a:lnTo>
                  <a:lnTo>
                    <a:pt x="411155" y="169"/>
                  </a:lnTo>
                  <a:lnTo>
                    <a:pt x="391267" y="0"/>
                  </a:lnTo>
                  <a:lnTo>
                    <a:pt x="370495" y="1682"/>
                  </a:lnTo>
                  <a:lnTo>
                    <a:pt x="326296" y="10607"/>
                  </a:lnTo>
                  <a:lnTo>
                    <a:pt x="281203" y="25061"/>
                  </a:lnTo>
                  <a:lnTo>
                    <a:pt x="237856" y="43160"/>
                  </a:lnTo>
                  <a:lnTo>
                    <a:pt x="199639" y="62367"/>
                  </a:lnTo>
                  <a:lnTo>
                    <a:pt x="158446" y="88181"/>
                  </a:lnTo>
                  <a:lnTo>
                    <a:pt x="135099" y="112595"/>
                  </a:lnTo>
                  <a:lnTo>
                    <a:pt x="137673" y="117000"/>
                  </a:lnTo>
                  <a:lnTo>
                    <a:pt x="176941" y="122356"/>
                  </a:lnTo>
                  <a:lnTo>
                    <a:pt x="226077" y="117471"/>
                  </a:lnTo>
                  <a:lnTo>
                    <a:pt x="265879" y="108092"/>
                  </a:lnTo>
                  <a:lnTo>
                    <a:pt x="307461" y="95104"/>
                  </a:lnTo>
                  <a:lnTo>
                    <a:pt x="347217" y="79938"/>
                  </a:lnTo>
                  <a:lnTo>
                    <a:pt x="382605" y="64349"/>
                  </a:lnTo>
                  <a:lnTo>
                    <a:pt x="422428" y="43855"/>
                  </a:lnTo>
                  <a:lnTo>
                    <a:pt x="449268" y="26847"/>
                  </a:lnTo>
                  <a:lnTo>
                    <a:pt x="450048" y="26275"/>
                  </a:lnTo>
                  <a:lnTo>
                    <a:pt x="450828" y="25703"/>
                  </a:lnTo>
                  <a:lnTo>
                    <a:pt x="450393" y="25604"/>
                  </a:lnTo>
                  <a:lnTo>
                    <a:pt x="448743" y="25979"/>
                  </a:lnTo>
                  <a:lnTo>
                    <a:pt x="447094" y="26354"/>
                  </a:lnTo>
                  <a:lnTo>
                    <a:pt x="441766" y="27564"/>
                  </a:lnTo>
                  <a:lnTo>
                    <a:pt x="432760" y="29609"/>
                  </a:lnTo>
                  <a:lnTo>
                    <a:pt x="423980" y="32540"/>
                  </a:lnTo>
                  <a:lnTo>
                    <a:pt x="373342" y="58101"/>
                  </a:lnTo>
                  <a:lnTo>
                    <a:pt x="325767" y="85890"/>
                  </a:lnTo>
                  <a:lnTo>
                    <a:pt x="274858" y="118412"/>
                  </a:lnTo>
                  <a:lnTo>
                    <a:pt x="223312" y="153610"/>
                  </a:lnTo>
                  <a:lnTo>
                    <a:pt x="173830" y="189430"/>
                  </a:lnTo>
                  <a:lnTo>
                    <a:pt x="128484" y="224188"/>
                  </a:lnTo>
                  <a:lnTo>
                    <a:pt x="89352" y="256202"/>
                  </a:lnTo>
                  <a:lnTo>
                    <a:pt x="57378" y="284061"/>
                  </a:lnTo>
                  <a:lnTo>
                    <a:pt x="24576" y="315409"/>
                  </a:lnTo>
                  <a:lnTo>
                    <a:pt x="6670" y="339779"/>
                  </a:lnTo>
                  <a:lnTo>
                    <a:pt x="9217" y="342841"/>
                  </a:lnTo>
                  <a:lnTo>
                    <a:pt x="17120" y="343398"/>
                  </a:lnTo>
                  <a:lnTo>
                    <a:pt x="24505" y="342670"/>
                  </a:lnTo>
                  <a:lnTo>
                    <a:pt x="64163" y="326740"/>
                  </a:lnTo>
                  <a:lnTo>
                    <a:pt x="101757" y="305872"/>
                  </a:lnTo>
                  <a:lnTo>
                    <a:pt x="144161" y="278254"/>
                  </a:lnTo>
                  <a:lnTo>
                    <a:pt x="186765" y="248166"/>
                  </a:lnTo>
                  <a:lnTo>
                    <a:pt x="224960" y="219889"/>
                  </a:lnTo>
                  <a:lnTo>
                    <a:pt x="257940" y="193938"/>
                  </a:lnTo>
                  <a:lnTo>
                    <a:pt x="295804" y="160662"/>
                  </a:lnTo>
                  <a:lnTo>
                    <a:pt x="320279" y="131159"/>
                  </a:lnTo>
                  <a:lnTo>
                    <a:pt x="271430" y="142255"/>
                  </a:lnTo>
                  <a:lnTo>
                    <a:pt x="221892" y="169471"/>
                  </a:lnTo>
                  <a:lnTo>
                    <a:pt x="174963" y="197470"/>
                  </a:lnTo>
                  <a:lnTo>
                    <a:pt x="139987" y="221744"/>
                  </a:lnTo>
                  <a:lnTo>
                    <a:pt x="108253" y="250906"/>
                  </a:lnTo>
                  <a:lnTo>
                    <a:pt x="151705" y="247794"/>
                  </a:lnTo>
                  <a:lnTo>
                    <a:pt x="187146" y="226829"/>
                  </a:lnTo>
                  <a:lnTo>
                    <a:pt x="223129" y="200077"/>
                  </a:lnTo>
                  <a:lnTo>
                    <a:pt x="253821" y="171823"/>
                  </a:lnTo>
                  <a:lnTo>
                    <a:pt x="278972" y="135516"/>
                  </a:lnTo>
                  <a:lnTo>
                    <a:pt x="247197" y="106548"/>
                  </a:lnTo>
                  <a:lnTo>
                    <a:pt x="205814" y="126122"/>
                  </a:lnTo>
                  <a:lnTo>
                    <a:pt x="164001" y="150071"/>
                  </a:lnTo>
                  <a:lnTo>
                    <a:pt x="129803" y="171206"/>
                  </a:lnTo>
                  <a:lnTo>
                    <a:pt x="97460" y="194692"/>
                  </a:lnTo>
                  <a:lnTo>
                    <a:pt x="92652" y="199318"/>
                  </a:lnTo>
                  <a:lnTo>
                    <a:pt x="90562" y="199875"/>
                  </a:lnTo>
                  <a:lnTo>
                    <a:pt x="91189" y="196362"/>
                  </a:lnTo>
                  <a:lnTo>
                    <a:pt x="91837" y="192738"/>
                  </a:lnTo>
                  <a:lnTo>
                    <a:pt x="92837" y="187139"/>
                  </a:lnTo>
                  <a:lnTo>
                    <a:pt x="94190" y="179563"/>
                  </a:lnTo>
                  <a:lnTo>
                    <a:pt x="100284" y="138483"/>
                  </a:lnTo>
                  <a:lnTo>
                    <a:pt x="100699" y="131518"/>
                  </a:lnTo>
                  <a:lnTo>
                    <a:pt x="99844" y="126435"/>
                  </a:lnTo>
                  <a:lnTo>
                    <a:pt x="97719" y="123234"/>
                  </a:lnTo>
                  <a:lnTo>
                    <a:pt x="95594" y="120032"/>
                  </a:lnTo>
                  <a:lnTo>
                    <a:pt x="93969" y="121586"/>
                  </a:lnTo>
                  <a:lnTo>
                    <a:pt x="92845" y="127895"/>
                  </a:lnTo>
                  <a:lnTo>
                    <a:pt x="91721" y="134204"/>
                  </a:lnTo>
                  <a:lnTo>
                    <a:pt x="93101" y="139338"/>
                  </a:lnTo>
                  <a:lnTo>
                    <a:pt x="96986" y="143294"/>
                  </a:lnTo>
                  <a:lnTo>
                    <a:pt x="100871" y="147252"/>
                  </a:lnTo>
                  <a:lnTo>
                    <a:pt x="141152" y="160018"/>
                  </a:lnTo>
                  <a:lnTo>
                    <a:pt x="148348" y="161655"/>
                  </a:lnTo>
                  <a:lnTo>
                    <a:pt x="196876" y="192698"/>
                  </a:lnTo>
                  <a:lnTo>
                    <a:pt x="214153" y="216306"/>
                  </a:lnTo>
                  <a:lnTo>
                    <a:pt x="234092" y="247679"/>
                  </a:lnTo>
                </a:path>
              </a:pathLst>
            </a:custGeom>
            <a:ln w="4680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2547" y="899024"/>
            <a:ext cx="7238365" cy="3968750"/>
            <a:chOff x="32547" y="899024"/>
            <a:chExt cx="7238365" cy="39687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47" y="899024"/>
              <a:ext cx="7237740" cy="396826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3204" y="1243668"/>
              <a:ext cx="246984" cy="17446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642849" y="1268212"/>
              <a:ext cx="296545" cy="179705"/>
            </a:xfrm>
            <a:custGeom>
              <a:avLst/>
              <a:gdLst/>
              <a:ahLst/>
              <a:cxnLst/>
              <a:rect l="l" t="t" r="r" b="b"/>
              <a:pathLst>
                <a:path w="296544" h="179705">
                  <a:moveTo>
                    <a:pt x="296119" y="179234"/>
                  </a:moveTo>
                  <a:lnTo>
                    <a:pt x="256113" y="173208"/>
                  </a:lnTo>
                  <a:lnTo>
                    <a:pt x="242705" y="145685"/>
                  </a:lnTo>
                  <a:lnTo>
                    <a:pt x="240590" y="136815"/>
                  </a:lnTo>
                  <a:lnTo>
                    <a:pt x="219598" y="99806"/>
                  </a:lnTo>
                  <a:lnTo>
                    <a:pt x="189605" y="76151"/>
                  </a:lnTo>
                  <a:lnTo>
                    <a:pt x="174581" y="69756"/>
                  </a:lnTo>
                  <a:lnTo>
                    <a:pt x="166078" y="66475"/>
                  </a:lnTo>
                  <a:lnTo>
                    <a:pt x="158038" y="64562"/>
                  </a:lnTo>
                  <a:lnTo>
                    <a:pt x="150463" y="64015"/>
                  </a:lnTo>
                  <a:lnTo>
                    <a:pt x="142887" y="63469"/>
                  </a:lnTo>
                  <a:lnTo>
                    <a:pt x="139034" y="65671"/>
                  </a:lnTo>
                  <a:lnTo>
                    <a:pt x="138903" y="70624"/>
                  </a:lnTo>
                  <a:lnTo>
                    <a:pt x="138772" y="75576"/>
                  </a:lnTo>
                  <a:lnTo>
                    <a:pt x="140019" y="79811"/>
                  </a:lnTo>
                  <a:lnTo>
                    <a:pt x="142645" y="83330"/>
                  </a:lnTo>
                  <a:lnTo>
                    <a:pt x="145271" y="86847"/>
                  </a:lnTo>
                  <a:lnTo>
                    <a:pt x="193076" y="98079"/>
                  </a:lnTo>
                  <a:lnTo>
                    <a:pt x="197155" y="95918"/>
                  </a:lnTo>
                  <a:lnTo>
                    <a:pt x="159170" y="66506"/>
                  </a:lnTo>
                  <a:lnTo>
                    <a:pt x="122854" y="46954"/>
                  </a:lnTo>
                  <a:lnTo>
                    <a:pt x="115621" y="43398"/>
                  </a:lnTo>
                  <a:lnTo>
                    <a:pt x="95679" y="31285"/>
                  </a:lnTo>
                  <a:lnTo>
                    <a:pt x="99082" y="30257"/>
                  </a:lnTo>
                  <a:lnTo>
                    <a:pt x="107552" y="29831"/>
                  </a:lnTo>
                  <a:lnTo>
                    <a:pt x="114153" y="29427"/>
                  </a:lnTo>
                  <a:lnTo>
                    <a:pt x="164287" y="22970"/>
                  </a:lnTo>
                  <a:lnTo>
                    <a:pt x="212857" y="14203"/>
                  </a:lnTo>
                  <a:lnTo>
                    <a:pt x="239336" y="9285"/>
                  </a:lnTo>
                  <a:lnTo>
                    <a:pt x="259584" y="5559"/>
                  </a:lnTo>
                  <a:lnTo>
                    <a:pt x="273600" y="3024"/>
                  </a:lnTo>
                  <a:lnTo>
                    <a:pt x="281383" y="1681"/>
                  </a:lnTo>
                  <a:lnTo>
                    <a:pt x="287607" y="685"/>
                  </a:lnTo>
                  <a:lnTo>
                    <a:pt x="290924" y="153"/>
                  </a:lnTo>
                  <a:lnTo>
                    <a:pt x="291336" y="87"/>
                  </a:lnTo>
                  <a:lnTo>
                    <a:pt x="291747" y="22"/>
                  </a:lnTo>
                  <a:lnTo>
                    <a:pt x="291396" y="0"/>
                  </a:lnTo>
                  <a:lnTo>
                    <a:pt x="290283" y="21"/>
                  </a:lnTo>
                  <a:lnTo>
                    <a:pt x="287973" y="66"/>
                  </a:lnTo>
                  <a:lnTo>
                    <a:pt x="282715" y="169"/>
                  </a:lnTo>
                  <a:lnTo>
                    <a:pt x="274507" y="329"/>
                  </a:lnTo>
                  <a:lnTo>
                    <a:pt x="263352" y="547"/>
                  </a:lnTo>
                  <a:lnTo>
                    <a:pt x="250916" y="975"/>
                  </a:lnTo>
                  <a:lnTo>
                    <a:pt x="204852" y="6250"/>
                  </a:lnTo>
                  <a:lnTo>
                    <a:pt x="160115" y="15525"/>
                  </a:lnTo>
                  <a:lnTo>
                    <a:pt x="118565" y="25970"/>
                  </a:lnTo>
                  <a:lnTo>
                    <a:pt x="79738" y="37332"/>
                  </a:lnTo>
                  <a:lnTo>
                    <a:pt x="39116" y="52191"/>
                  </a:lnTo>
                  <a:lnTo>
                    <a:pt x="14103" y="67928"/>
                  </a:lnTo>
                  <a:lnTo>
                    <a:pt x="11736" y="71795"/>
                  </a:lnTo>
                  <a:lnTo>
                    <a:pt x="49747" y="84243"/>
                  </a:lnTo>
                  <a:lnTo>
                    <a:pt x="97556" y="86838"/>
                  </a:lnTo>
                  <a:lnTo>
                    <a:pt x="109356" y="86557"/>
                  </a:lnTo>
                  <a:lnTo>
                    <a:pt x="147226" y="76556"/>
                  </a:lnTo>
                  <a:lnTo>
                    <a:pt x="142623" y="72108"/>
                  </a:lnTo>
                  <a:lnTo>
                    <a:pt x="110209" y="48895"/>
                  </a:lnTo>
                  <a:lnTo>
                    <a:pt x="84656" y="34166"/>
                  </a:lnTo>
                  <a:lnTo>
                    <a:pt x="82083" y="32689"/>
                  </a:lnTo>
                  <a:lnTo>
                    <a:pt x="79509" y="31211"/>
                  </a:lnTo>
                  <a:lnTo>
                    <a:pt x="79057" y="30538"/>
                  </a:lnTo>
                  <a:lnTo>
                    <a:pt x="80728" y="30668"/>
                  </a:lnTo>
                  <a:lnTo>
                    <a:pt x="82399" y="30799"/>
                  </a:lnTo>
                  <a:lnTo>
                    <a:pt x="86807" y="31143"/>
                  </a:lnTo>
                  <a:lnTo>
                    <a:pt x="130337" y="33548"/>
                  </a:lnTo>
                  <a:lnTo>
                    <a:pt x="170234" y="34013"/>
                  </a:lnTo>
                  <a:lnTo>
                    <a:pt x="211565" y="33194"/>
                  </a:lnTo>
                  <a:lnTo>
                    <a:pt x="219679" y="31354"/>
                  </a:lnTo>
                  <a:lnTo>
                    <a:pt x="218645" y="29463"/>
                  </a:lnTo>
                  <a:lnTo>
                    <a:pt x="179004" y="17030"/>
                  </a:lnTo>
                  <a:lnTo>
                    <a:pt x="142473" y="14465"/>
                  </a:lnTo>
                  <a:lnTo>
                    <a:pt x="133212" y="14608"/>
                  </a:lnTo>
                  <a:lnTo>
                    <a:pt x="91311" y="22855"/>
                  </a:lnTo>
                  <a:lnTo>
                    <a:pt x="54902" y="40263"/>
                  </a:lnTo>
                  <a:lnTo>
                    <a:pt x="20178" y="65022"/>
                  </a:lnTo>
                  <a:lnTo>
                    <a:pt x="559" y="88561"/>
                  </a:lnTo>
                  <a:lnTo>
                    <a:pt x="220" y="90292"/>
                  </a:lnTo>
                  <a:lnTo>
                    <a:pt x="41" y="91211"/>
                  </a:lnTo>
                  <a:lnTo>
                    <a:pt x="0" y="91422"/>
                  </a:lnTo>
                  <a:lnTo>
                    <a:pt x="5" y="91230"/>
                  </a:lnTo>
                  <a:lnTo>
                    <a:pt x="38" y="90743"/>
                  </a:lnTo>
                  <a:lnTo>
                    <a:pt x="70" y="90256"/>
                  </a:lnTo>
                  <a:lnTo>
                    <a:pt x="353" y="86009"/>
                  </a:lnTo>
                  <a:lnTo>
                    <a:pt x="886" y="78005"/>
                  </a:lnTo>
                  <a:lnTo>
                    <a:pt x="1419" y="70000"/>
                  </a:lnTo>
                  <a:lnTo>
                    <a:pt x="25944" y="38044"/>
                  </a:lnTo>
                  <a:lnTo>
                    <a:pt x="43968" y="28965"/>
                  </a:lnTo>
                  <a:lnTo>
                    <a:pt x="47280" y="30805"/>
                  </a:lnTo>
                  <a:lnTo>
                    <a:pt x="48508" y="37792"/>
                  </a:lnTo>
                  <a:lnTo>
                    <a:pt x="47651" y="49928"/>
                  </a:lnTo>
                  <a:lnTo>
                    <a:pt x="44710" y="67212"/>
                  </a:lnTo>
                </a:path>
              </a:pathLst>
            </a:custGeom>
            <a:ln w="4680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63312"/>
            <a:ext cx="7455534" cy="5516245"/>
            <a:chOff x="0" y="263312"/>
            <a:chExt cx="7455534" cy="55162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0085" y="2119157"/>
              <a:ext cx="2645419" cy="154069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86" y="263312"/>
              <a:ext cx="7267804" cy="541109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461057"/>
              <a:ext cx="7455463" cy="1317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45" y="770117"/>
            <a:ext cx="6611421" cy="4199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3378"/>
            <a:ext cx="7461884" cy="4651375"/>
            <a:chOff x="0" y="643378"/>
            <a:chExt cx="7461884" cy="46513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2050894"/>
              <a:ext cx="2889504" cy="191141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2090098"/>
              <a:ext cx="2889504" cy="159881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43378"/>
              <a:ext cx="7461504" cy="46509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4902" y="2591478"/>
              <a:ext cx="484942" cy="438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26225"/>
            <a:ext cx="7461884" cy="4355465"/>
            <a:chOff x="0" y="326225"/>
            <a:chExt cx="7461884" cy="43554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512" y="2049482"/>
              <a:ext cx="2493985" cy="136984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9971" y="1980130"/>
              <a:ext cx="2681563" cy="140286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9971" y="1923643"/>
              <a:ext cx="2681563" cy="151584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26225"/>
              <a:ext cx="7461504" cy="435544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35629" y="3735045"/>
              <a:ext cx="292100" cy="575945"/>
            </a:xfrm>
            <a:custGeom>
              <a:avLst/>
              <a:gdLst/>
              <a:ahLst/>
              <a:cxnLst/>
              <a:rect l="l" t="t" r="r" b="b"/>
              <a:pathLst>
                <a:path w="292100" h="575945">
                  <a:moveTo>
                    <a:pt x="122305" y="575943"/>
                  </a:moveTo>
                  <a:lnTo>
                    <a:pt x="112262" y="533352"/>
                  </a:lnTo>
                  <a:lnTo>
                    <a:pt x="107547" y="517105"/>
                  </a:lnTo>
                  <a:lnTo>
                    <a:pt x="103444" y="501996"/>
                  </a:lnTo>
                  <a:lnTo>
                    <a:pt x="94605" y="462698"/>
                  </a:lnTo>
                  <a:lnTo>
                    <a:pt x="88340" y="422551"/>
                  </a:lnTo>
                  <a:lnTo>
                    <a:pt x="86463" y="408581"/>
                  </a:lnTo>
                  <a:lnTo>
                    <a:pt x="84434" y="394776"/>
                  </a:lnTo>
                  <a:lnTo>
                    <a:pt x="77444" y="354641"/>
                  </a:lnTo>
                  <a:lnTo>
                    <a:pt x="66354" y="310239"/>
                  </a:lnTo>
                  <a:lnTo>
                    <a:pt x="48400" y="274213"/>
                  </a:lnTo>
                  <a:lnTo>
                    <a:pt x="43902" y="271390"/>
                  </a:lnTo>
                  <a:lnTo>
                    <a:pt x="39403" y="268566"/>
                  </a:lnTo>
                  <a:lnTo>
                    <a:pt x="34610" y="266915"/>
                  </a:lnTo>
                  <a:lnTo>
                    <a:pt x="29521" y="266436"/>
                  </a:lnTo>
                  <a:lnTo>
                    <a:pt x="24433" y="265956"/>
                  </a:lnTo>
                  <a:lnTo>
                    <a:pt x="19403" y="267645"/>
                  </a:lnTo>
                  <a:lnTo>
                    <a:pt x="14430" y="271504"/>
                  </a:lnTo>
                  <a:lnTo>
                    <a:pt x="9457" y="275361"/>
                  </a:lnTo>
                  <a:lnTo>
                    <a:pt x="5781" y="279797"/>
                  </a:lnTo>
                  <a:lnTo>
                    <a:pt x="3402" y="284811"/>
                  </a:lnTo>
                  <a:lnTo>
                    <a:pt x="1023" y="289824"/>
                  </a:lnTo>
                  <a:lnTo>
                    <a:pt x="0" y="297046"/>
                  </a:lnTo>
                  <a:lnTo>
                    <a:pt x="330" y="306475"/>
                  </a:lnTo>
                  <a:lnTo>
                    <a:pt x="661" y="315903"/>
                  </a:lnTo>
                  <a:lnTo>
                    <a:pt x="36792" y="337324"/>
                  </a:lnTo>
                  <a:lnTo>
                    <a:pt x="44910" y="337036"/>
                  </a:lnTo>
                  <a:lnTo>
                    <a:pt x="81723" y="319744"/>
                  </a:lnTo>
                  <a:lnTo>
                    <a:pt x="110908" y="295061"/>
                  </a:lnTo>
                  <a:lnTo>
                    <a:pt x="137457" y="264844"/>
                  </a:lnTo>
                  <a:lnTo>
                    <a:pt x="158722" y="231759"/>
                  </a:lnTo>
                  <a:lnTo>
                    <a:pt x="178495" y="187097"/>
                  </a:lnTo>
                  <a:lnTo>
                    <a:pt x="187000" y="145223"/>
                  </a:lnTo>
                  <a:lnTo>
                    <a:pt x="187317" y="132611"/>
                  </a:lnTo>
                  <a:lnTo>
                    <a:pt x="185686" y="127860"/>
                  </a:lnTo>
                  <a:lnTo>
                    <a:pt x="182366" y="125295"/>
                  </a:lnTo>
                  <a:lnTo>
                    <a:pt x="179047" y="122730"/>
                  </a:lnTo>
                  <a:lnTo>
                    <a:pt x="146255" y="153207"/>
                  </a:lnTo>
                  <a:lnTo>
                    <a:pt x="133075" y="189041"/>
                  </a:lnTo>
                  <a:lnTo>
                    <a:pt x="132981" y="193959"/>
                  </a:lnTo>
                  <a:lnTo>
                    <a:pt x="132887" y="198877"/>
                  </a:lnTo>
                  <a:lnTo>
                    <a:pt x="134520" y="202042"/>
                  </a:lnTo>
                  <a:lnTo>
                    <a:pt x="137880" y="203453"/>
                  </a:lnTo>
                  <a:lnTo>
                    <a:pt x="141241" y="204864"/>
                  </a:lnTo>
                  <a:lnTo>
                    <a:pt x="174051" y="184859"/>
                  </a:lnTo>
                  <a:lnTo>
                    <a:pt x="201053" y="148156"/>
                  </a:lnTo>
                  <a:lnTo>
                    <a:pt x="213930" y="110718"/>
                  </a:lnTo>
                  <a:lnTo>
                    <a:pt x="214182" y="103701"/>
                  </a:lnTo>
                  <a:lnTo>
                    <a:pt x="214435" y="96683"/>
                  </a:lnTo>
                  <a:lnTo>
                    <a:pt x="212429" y="91428"/>
                  </a:lnTo>
                  <a:lnTo>
                    <a:pt x="208165" y="87936"/>
                  </a:lnTo>
                  <a:lnTo>
                    <a:pt x="203902" y="84444"/>
                  </a:lnTo>
                  <a:lnTo>
                    <a:pt x="198318" y="83279"/>
                  </a:lnTo>
                  <a:lnTo>
                    <a:pt x="191415" y="84440"/>
                  </a:lnTo>
                  <a:lnTo>
                    <a:pt x="186037" y="86308"/>
                  </a:lnTo>
                  <a:lnTo>
                    <a:pt x="154457" y="122905"/>
                  </a:lnTo>
                  <a:lnTo>
                    <a:pt x="132692" y="165528"/>
                  </a:lnTo>
                  <a:lnTo>
                    <a:pt x="120446" y="204022"/>
                  </a:lnTo>
                  <a:lnTo>
                    <a:pt x="120108" y="208524"/>
                  </a:lnTo>
                  <a:lnTo>
                    <a:pt x="121482" y="211329"/>
                  </a:lnTo>
                  <a:lnTo>
                    <a:pt x="124569" y="212438"/>
                  </a:lnTo>
                  <a:lnTo>
                    <a:pt x="127657" y="213548"/>
                  </a:lnTo>
                  <a:lnTo>
                    <a:pt x="129310" y="210118"/>
                  </a:lnTo>
                  <a:lnTo>
                    <a:pt x="129529" y="202151"/>
                  </a:lnTo>
                  <a:lnTo>
                    <a:pt x="129748" y="194182"/>
                  </a:lnTo>
                  <a:lnTo>
                    <a:pt x="128069" y="186256"/>
                  </a:lnTo>
                  <a:lnTo>
                    <a:pt x="104818" y="147948"/>
                  </a:lnTo>
                  <a:lnTo>
                    <a:pt x="67824" y="125758"/>
                  </a:lnTo>
                  <a:lnTo>
                    <a:pt x="53934" y="124579"/>
                  </a:lnTo>
                  <a:lnTo>
                    <a:pt x="47181" y="125503"/>
                  </a:lnTo>
                  <a:lnTo>
                    <a:pt x="13720" y="150041"/>
                  </a:lnTo>
                  <a:lnTo>
                    <a:pt x="1720" y="186491"/>
                  </a:lnTo>
                  <a:lnTo>
                    <a:pt x="2319" y="190572"/>
                  </a:lnTo>
                  <a:lnTo>
                    <a:pt x="2918" y="194652"/>
                  </a:lnTo>
                  <a:lnTo>
                    <a:pt x="5654" y="197077"/>
                  </a:lnTo>
                  <a:lnTo>
                    <a:pt x="10528" y="197846"/>
                  </a:lnTo>
                  <a:lnTo>
                    <a:pt x="15402" y="198616"/>
                  </a:lnTo>
                  <a:lnTo>
                    <a:pt x="54076" y="173274"/>
                  </a:lnTo>
                  <a:lnTo>
                    <a:pt x="85906" y="139606"/>
                  </a:lnTo>
                  <a:lnTo>
                    <a:pt x="112212" y="103533"/>
                  </a:lnTo>
                  <a:lnTo>
                    <a:pt x="132458" y="65658"/>
                  </a:lnTo>
                  <a:lnTo>
                    <a:pt x="139300" y="23171"/>
                  </a:lnTo>
                  <a:lnTo>
                    <a:pt x="138855" y="17044"/>
                  </a:lnTo>
                  <a:lnTo>
                    <a:pt x="137950" y="11566"/>
                  </a:lnTo>
                  <a:lnTo>
                    <a:pt x="136437" y="4694"/>
                  </a:lnTo>
                  <a:lnTo>
                    <a:pt x="135627" y="1017"/>
                  </a:lnTo>
                  <a:lnTo>
                    <a:pt x="135521" y="535"/>
                  </a:lnTo>
                  <a:lnTo>
                    <a:pt x="135415" y="52"/>
                  </a:lnTo>
                  <a:lnTo>
                    <a:pt x="135644" y="376"/>
                  </a:lnTo>
                  <a:lnTo>
                    <a:pt x="135832" y="752"/>
                  </a:lnTo>
                  <a:lnTo>
                    <a:pt x="137263" y="3619"/>
                  </a:lnTo>
                  <a:lnTo>
                    <a:pt x="139939" y="8978"/>
                  </a:lnTo>
                  <a:lnTo>
                    <a:pt x="142615" y="14336"/>
                  </a:lnTo>
                  <a:lnTo>
                    <a:pt x="141603" y="19058"/>
                  </a:lnTo>
                  <a:lnTo>
                    <a:pt x="136901" y="23143"/>
                  </a:lnTo>
                  <a:lnTo>
                    <a:pt x="132200" y="27229"/>
                  </a:lnTo>
                  <a:lnTo>
                    <a:pt x="127689" y="30612"/>
                  </a:lnTo>
                  <a:lnTo>
                    <a:pt x="123369" y="33293"/>
                  </a:lnTo>
                  <a:lnTo>
                    <a:pt x="119050" y="35975"/>
                  </a:lnTo>
                  <a:lnTo>
                    <a:pt x="114638" y="39222"/>
                  </a:lnTo>
                  <a:lnTo>
                    <a:pt x="83909" y="73101"/>
                  </a:lnTo>
                  <a:lnTo>
                    <a:pt x="71877" y="89913"/>
                  </a:lnTo>
                  <a:lnTo>
                    <a:pt x="71531" y="90484"/>
                  </a:lnTo>
                  <a:lnTo>
                    <a:pt x="71186" y="91054"/>
                  </a:lnTo>
                  <a:lnTo>
                    <a:pt x="71011" y="90545"/>
                  </a:lnTo>
                  <a:lnTo>
                    <a:pt x="71008" y="88955"/>
                  </a:lnTo>
                  <a:lnTo>
                    <a:pt x="71004" y="87365"/>
                  </a:lnTo>
                  <a:lnTo>
                    <a:pt x="70994" y="83174"/>
                  </a:lnTo>
                  <a:lnTo>
                    <a:pt x="70980" y="76382"/>
                  </a:lnTo>
                  <a:lnTo>
                    <a:pt x="70965" y="69590"/>
                  </a:lnTo>
                  <a:lnTo>
                    <a:pt x="70213" y="63113"/>
                  </a:lnTo>
                  <a:lnTo>
                    <a:pt x="68725" y="56949"/>
                  </a:lnTo>
                  <a:lnTo>
                    <a:pt x="67238" y="50785"/>
                  </a:lnTo>
                  <a:lnTo>
                    <a:pt x="64931" y="45722"/>
                  </a:lnTo>
                  <a:lnTo>
                    <a:pt x="61806" y="41758"/>
                  </a:lnTo>
                  <a:lnTo>
                    <a:pt x="58682" y="37793"/>
                  </a:lnTo>
                  <a:lnTo>
                    <a:pt x="55738" y="35178"/>
                  </a:lnTo>
                  <a:lnTo>
                    <a:pt x="52974" y="33911"/>
                  </a:lnTo>
                  <a:lnTo>
                    <a:pt x="50210" y="32645"/>
                  </a:lnTo>
                  <a:lnTo>
                    <a:pt x="48340" y="33221"/>
                  </a:lnTo>
                  <a:lnTo>
                    <a:pt x="47364" y="35638"/>
                  </a:lnTo>
                  <a:lnTo>
                    <a:pt x="46388" y="38055"/>
                  </a:lnTo>
                  <a:lnTo>
                    <a:pt x="45852" y="43668"/>
                  </a:lnTo>
                  <a:lnTo>
                    <a:pt x="45754" y="52476"/>
                  </a:lnTo>
                  <a:lnTo>
                    <a:pt x="45878" y="59278"/>
                  </a:lnTo>
                  <a:lnTo>
                    <a:pt x="52828" y="98527"/>
                  </a:lnTo>
                  <a:lnTo>
                    <a:pt x="72917" y="139280"/>
                  </a:lnTo>
                  <a:lnTo>
                    <a:pt x="100363" y="168877"/>
                  </a:lnTo>
                  <a:lnTo>
                    <a:pt x="122671" y="179233"/>
                  </a:lnTo>
                  <a:lnTo>
                    <a:pt x="129951" y="180726"/>
                  </a:lnTo>
                  <a:lnTo>
                    <a:pt x="136275" y="181072"/>
                  </a:lnTo>
                  <a:lnTo>
                    <a:pt x="141641" y="180269"/>
                  </a:lnTo>
                  <a:lnTo>
                    <a:pt x="147009" y="179466"/>
                  </a:lnTo>
                  <a:lnTo>
                    <a:pt x="151251" y="175972"/>
                  </a:lnTo>
                  <a:lnTo>
                    <a:pt x="154370" y="169787"/>
                  </a:lnTo>
                  <a:lnTo>
                    <a:pt x="157488" y="163602"/>
                  </a:lnTo>
                  <a:lnTo>
                    <a:pt x="159663" y="156294"/>
                  </a:lnTo>
                  <a:lnTo>
                    <a:pt x="160894" y="147864"/>
                  </a:lnTo>
                  <a:lnTo>
                    <a:pt x="162125" y="139434"/>
                  </a:lnTo>
                  <a:lnTo>
                    <a:pt x="162627" y="131548"/>
                  </a:lnTo>
                  <a:lnTo>
                    <a:pt x="162400" y="124206"/>
                  </a:lnTo>
                  <a:lnTo>
                    <a:pt x="150682" y="103602"/>
                  </a:lnTo>
                  <a:lnTo>
                    <a:pt x="145918" y="104579"/>
                  </a:lnTo>
                  <a:lnTo>
                    <a:pt x="141154" y="105556"/>
                  </a:lnTo>
                  <a:lnTo>
                    <a:pt x="119584" y="140366"/>
                  </a:lnTo>
                  <a:lnTo>
                    <a:pt x="105228" y="181170"/>
                  </a:lnTo>
                  <a:lnTo>
                    <a:pt x="98837" y="220045"/>
                  </a:lnTo>
                  <a:lnTo>
                    <a:pt x="97792" y="244790"/>
                  </a:lnTo>
                  <a:lnTo>
                    <a:pt x="97853" y="251614"/>
                  </a:lnTo>
                  <a:lnTo>
                    <a:pt x="138415" y="256228"/>
                  </a:lnTo>
                  <a:lnTo>
                    <a:pt x="161005" y="217262"/>
                  </a:lnTo>
                  <a:lnTo>
                    <a:pt x="180266" y="173240"/>
                  </a:lnTo>
                  <a:lnTo>
                    <a:pt x="191270" y="132139"/>
                  </a:lnTo>
                  <a:lnTo>
                    <a:pt x="153324" y="153834"/>
                  </a:lnTo>
                  <a:lnTo>
                    <a:pt x="131840" y="199194"/>
                  </a:lnTo>
                  <a:lnTo>
                    <a:pt x="119977" y="246662"/>
                  </a:lnTo>
                  <a:lnTo>
                    <a:pt x="116351" y="293872"/>
                  </a:lnTo>
                  <a:lnTo>
                    <a:pt x="130316" y="315055"/>
                  </a:lnTo>
                  <a:lnTo>
                    <a:pt x="134937" y="313380"/>
                  </a:lnTo>
                  <a:lnTo>
                    <a:pt x="162885" y="278591"/>
                  </a:lnTo>
                  <a:lnTo>
                    <a:pt x="179958" y="238708"/>
                  </a:lnTo>
                  <a:lnTo>
                    <a:pt x="189936" y="192038"/>
                  </a:lnTo>
                  <a:lnTo>
                    <a:pt x="192838" y="145790"/>
                  </a:lnTo>
                  <a:lnTo>
                    <a:pt x="192335" y="135646"/>
                  </a:lnTo>
                  <a:lnTo>
                    <a:pt x="182004" y="98113"/>
                  </a:lnTo>
                  <a:lnTo>
                    <a:pt x="163914" y="79090"/>
                  </a:lnTo>
                  <a:lnTo>
                    <a:pt x="158803" y="76067"/>
                  </a:lnTo>
                  <a:lnTo>
                    <a:pt x="152621" y="74083"/>
                  </a:lnTo>
                  <a:lnTo>
                    <a:pt x="145368" y="73136"/>
                  </a:lnTo>
                  <a:lnTo>
                    <a:pt x="138114" y="72190"/>
                  </a:lnTo>
                  <a:lnTo>
                    <a:pt x="133120" y="74026"/>
                  </a:lnTo>
                  <a:lnTo>
                    <a:pt x="118639" y="116614"/>
                  </a:lnTo>
                  <a:lnTo>
                    <a:pt x="109967" y="164729"/>
                  </a:lnTo>
                  <a:lnTo>
                    <a:pt x="105190" y="214521"/>
                  </a:lnTo>
                  <a:lnTo>
                    <a:pt x="104261" y="247815"/>
                  </a:lnTo>
                  <a:lnTo>
                    <a:pt x="104679" y="258004"/>
                  </a:lnTo>
                  <a:lnTo>
                    <a:pt x="113765" y="296446"/>
                  </a:lnTo>
                  <a:lnTo>
                    <a:pt x="137341" y="336762"/>
                  </a:lnTo>
                  <a:lnTo>
                    <a:pt x="167819" y="360448"/>
                  </a:lnTo>
                  <a:lnTo>
                    <a:pt x="194474" y="365016"/>
                  </a:lnTo>
                  <a:lnTo>
                    <a:pt x="201358" y="364760"/>
                  </a:lnTo>
                  <a:lnTo>
                    <a:pt x="236416" y="348116"/>
                  </a:lnTo>
                  <a:lnTo>
                    <a:pt x="265747" y="310131"/>
                  </a:lnTo>
                  <a:lnTo>
                    <a:pt x="281395" y="269041"/>
                  </a:lnTo>
                  <a:lnTo>
                    <a:pt x="289705" y="220697"/>
                  </a:lnTo>
                  <a:lnTo>
                    <a:pt x="291740" y="185527"/>
                  </a:lnTo>
                  <a:lnTo>
                    <a:pt x="291553" y="174790"/>
                  </a:lnTo>
                  <a:lnTo>
                    <a:pt x="283697" y="131973"/>
                  </a:lnTo>
                  <a:lnTo>
                    <a:pt x="254667" y="105307"/>
                  </a:lnTo>
                  <a:lnTo>
                    <a:pt x="248213" y="104794"/>
                  </a:lnTo>
                  <a:lnTo>
                    <a:pt x="241759" y="104281"/>
                  </a:lnTo>
                  <a:lnTo>
                    <a:pt x="208691" y="126223"/>
                  </a:lnTo>
                  <a:lnTo>
                    <a:pt x="197499" y="164169"/>
                  </a:lnTo>
                  <a:lnTo>
                    <a:pt x="197723" y="185182"/>
                  </a:lnTo>
                  <a:lnTo>
                    <a:pt x="200558" y="211329"/>
                  </a:lnTo>
                  <a:lnTo>
                    <a:pt x="206006" y="242607"/>
                  </a:lnTo>
                </a:path>
              </a:pathLst>
            </a:custGeom>
            <a:ln w="4680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22045"/>
            <a:ext cx="7461884" cy="4375150"/>
            <a:chOff x="0" y="422045"/>
            <a:chExt cx="7461884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6518" y="2211965"/>
              <a:ext cx="2392737" cy="121985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2045"/>
              <a:ext cx="7461504" cy="4374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82614"/>
            <a:ext cx="7363459" cy="4095115"/>
            <a:chOff x="0" y="482614"/>
            <a:chExt cx="7363459" cy="40951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768" y="2220773"/>
              <a:ext cx="2069390" cy="136685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2614"/>
              <a:ext cx="7362883" cy="4094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2715" y="648950"/>
            <a:ext cx="7186930" cy="3968115"/>
            <a:chOff x="132715" y="648950"/>
            <a:chExt cx="7186930" cy="39681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769" y="2220772"/>
              <a:ext cx="2069390" cy="136685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1" y="2094534"/>
              <a:ext cx="2889504" cy="158993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715" y="648950"/>
              <a:ext cx="7186738" cy="39676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59720" y="1628711"/>
              <a:ext cx="759460" cy="224154"/>
            </a:xfrm>
            <a:custGeom>
              <a:avLst/>
              <a:gdLst/>
              <a:ahLst/>
              <a:cxnLst/>
              <a:rect l="l" t="t" r="r" b="b"/>
              <a:pathLst>
                <a:path w="759460" h="224155">
                  <a:moveTo>
                    <a:pt x="27819" y="223871"/>
                  </a:moveTo>
                  <a:lnTo>
                    <a:pt x="5097" y="195327"/>
                  </a:lnTo>
                  <a:lnTo>
                    <a:pt x="3243" y="190711"/>
                  </a:lnTo>
                  <a:lnTo>
                    <a:pt x="1945" y="187902"/>
                  </a:lnTo>
                  <a:lnTo>
                    <a:pt x="648" y="185093"/>
                  </a:lnTo>
                  <a:lnTo>
                    <a:pt x="0" y="181835"/>
                  </a:lnTo>
                  <a:lnTo>
                    <a:pt x="0" y="178128"/>
                  </a:lnTo>
                  <a:lnTo>
                    <a:pt x="0" y="174420"/>
                  </a:lnTo>
                  <a:lnTo>
                    <a:pt x="1525" y="170192"/>
                  </a:lnTo>
                  <a:lnTo>
                    <a:pt x="38995" y="137727"/>
                  </a:lnTo>
                  <a:lnTo>
                    <a:pt x="77282" y="114364"/>
                  </a:lnTo>
                  <a:lnTo>
                    <a:pt x="115837" y="95398"/>
                  </a:lnTo>
                  <a:lnTo>
                    <a:pt x="155183" y="88159"/>
                  </a:lnTo>
                  <a:lnTo>
                    <a:pt x="172916" y="87759"/>
                  </a:lnTo>
                  <a:lnTo>
                    <a:pt x="180430" y="87973"/>
                  </a:lnTo>
                  <a:lnTo>
                    <a:pt x="186633" y="88484"/>
                  </a:lnTo>
                  <a:lnTo>
                    <a:pt x="191528" y="89293"/>
                  </a:lnTo>
                  <a:lnTo>
                    <a:pt x="196319" y="90202"/>
                  </a:lnTo>
                  <a:lnTo>
                    <a:pt x="202215" y="91013"/>
                  </a:lnTo>
                  <a:lnTo>
                    <a:pt x="243621" y="93408"/>
                  </a:lnTo>
                  <a:lnTo>
                    <a:pt x="252539" y="93483"/>
                  </a:lnTo>
                  <a:lnTo>
                    <a:pt x="262495" y="93284"/>
                  </a:lnTo>
                  <a:lnTo>
                    <a:pt x="274452" y="92677"/>
                  </a:lnTo>
                  <a:lnTo>
                    <a:pt x="288412" y="91662"/>
                  </a:lnTo>
                  <a:lnTo>
                    <a:pt x="304373" y="90239"/>
                  </a:lnTo>
                  <a:lnTo>
                    <a:pt x="320899" y="88715"/>
                  </a:lnTo>
                  <a:lnTo>
                    <a:pt x="336555" y="87398"/>
                  </a:lnTo>
                  <a:lnTo>
                    <a:pt x="351338" y="86289"/>
                  </a:lnTo>
                  <a:lnTo>
                    <a:pt x="365251" y="85387"/>
                  </a:lnTo>
                  <a:lnTo>
                    <a:pt x="378816" y="84520"/>
                  </a:lnTo>
                  <a:lnTo>
                    <a:pt x="392558" y="83515"/>
                  </a:lnTo>
                  <a:lnTo>
                    <a:pt x="406476" y="82374"/>
                  </a:lnTo>
                  <a:lnTo>
                    <a:pt x="420570" y="81095"/>
                  </a:lnTo>
                  <a:lnTo>
                    <a:pt x="433975" y="79836"/>
                  </a:lnTo>
                  <a:lnTo>
                    <a:pt x="445823" y="78754"/>
                  </a:lnTo>
                  <a:lnTo>
                    <a:pt x="488683" y="75540"/>
                  </a:lnTo>
                  <a:lnTo>
                    <a:pt x="504573" y="74799"/>
                  </a:lnTo>
                  <a:lnTo>
                    <a:pt x="512637" y="74365"/>
                  </a:lnTo>
                  <a:lnTo>
                    <a:pt x="554063" y="71026"/>
                  </a:lnTo>
                  <a:lnTo>
                    <a:pt x="594832" y="64566"/>
                  </a:lnTo>
                  <a:lnTo>
                    <a:pt x="634746" y="55887"/>
                  </a:lnTo>
                  <a:lnTo>
                    <a:pt x="660805" y="49285"/>
                  </a:lnTo>
                  <a:lnTo>
                    <a:pt x="669409" y="47184"/>
                  </a:lnTo>
                  <a:lnTo>
                    <a:pt x="709899" y="39043"/>
                  </a:lnTo>
                  <a:lnTo>
                    <a:pt x="740376" y="36319"/>
                  </a:lnTo>
                  <a:lnTo>
                    <a:pt x="744805" y="35061"/>
                  </a:lnTo>
                  <a:lnTo>
                    <a:pt x="700872" y="29639"/>
                  </a:lnTo>
                  <a:lnTo>
                    <a:pt x="689017" y="29568"/>
                  </a:lnTo>
                  <a:lnTo>
                    <a:pt x="677416" y="29691"/>
                  </a:lnTo>
                  <a:lnTo>
                    <a:pt x="636055" y="32249"/>
                  </a:lnTo>
                  <a:lnTo>
                    <a:pt x="590891" y="37311"/>
                  </a:lnTo>
                  <a:lnTo>
                    <a:pt x="544098" y="43166"/>
                  </a:lnTo>
                  <a:lnTo>
                    <a:pt x="494955" y="49776"/>
                  </a:lnTo>
                  <a:lnTo>
                    <a:pt x="455090" y="55544"/>
                  </a:lnTo>
                  <a:lnTo>
                    <a:pt x="407864" y="63557"/>
                  </a:lnTo>
                  <a:lnTo>
                    <a:pt x="368756" y="71787"/>
                  </a:lnTo>
                  <a:lnTo>
                    <a:pt x="353057" y="75345"/>
                  </a:lnTo>
                  <a:lnTo>
                    <a:pt x="337661" y="78774"/>
                  </a:lnTo>
                  <a:lnTo>
                    <a:pt x="294089" y="85990"/>
                  </a:lnTo>
                  <a:lnTo>
                    <a:pt x="273572" y="86786"/>
                  </a:lnTo>
                  <a:lnTo>
                    <a:pt x="262076" y="86659"/>
                  </a:lnTo>
                  <a:lnTo>
                    <a:pt x="250359" y="86436"/>
                  </a:lnTo>
                  <a:lnTo>
                    <a:pt x="239025" y="86370"/>
                  </a:lnTo>
                  <a:lnTo>
                    <a:pt x="228072" y="86461"/>
                  </a:lnTo>
                  <a:lnTo>
                    <a:pt x="217501" y="86710"/>
                  </a:lnTo>
                  <a:lnTo>
                    <a:pt x="207929" y="86820"/>
                  </a:lnTo>
                  <a:lnTo>
                    <a:pt x="174670" y="76956"/>
                  </a:lnTo>
                  <a:lnTo>
                    <a:pt x="170413" y="73797"/>
                  </a:lnTo>
                  <a:lnTo>
                    <a:pt x="168677" y="70978"/>
                  </a:lnTo>
                  <a:lnTo>
                    <a:pt x="169464" y="68501"/>
                  </a:lnTo>
                  <a:lnTo>
                    <a:pt x="172385" y="66623"/>
                  </a:lnTo>
                  <a:lnTo>
                    <a:pt x="226890" y="58951"/>
                  </a:lnTo>
                  <a:lnTo>
                    <a:pt x="271141" y="55666"/>
                  </a:lnTo>
                  <a:lnTo>
                    <a:pt x="301001" y="55175"/>
                  </a:lnTo>
                  <a:lnTo>
                    <a:pt x="311549" y="55289"/>
                  </a:lnTo>
                  <a:lnTo>
                    <a:pt x="351924" y="61844"/>
                  </a:lnTo>
                  <a:lnTo>
                    <a:pt x="357649" y="62231"/>
                  </a:lnTo>
                  <a:lnTo>
                    <a:pt x="367643" y="61400"/>
                  </a:lnTo>
                  <a:lnTo>
                    <a:pt x="381906" y="59350"/>
                  </a:lnTo>
                  <a:lnTo>
                    <a:pt x="400439" y="56081"/>
                  </a:lnTo>
                  <a:lnTo>
                    <a:pt x="419739" y="52478"/>
                  </a:lnTo>
                  <a:lnTo>
                    <a:pt x="436306" y="49425"/>
                  </a:lnTo>
                  <a:lnTo>
                    <a:pt x="450140" y="46922"/>
                  </a:lnTo>
                  <a:lnTo>
                    <a:pt x="461241" y="44969"/>
                  </a:lnTo>
                  <a:lnTo>
                    <a:pt x="471082" y="43238"/>
                  </a:lnTo>
                  <a:lnTo>
                    <a:pt x="513716" y="34928"/>
                  </a:lnTo>
                  <a:lnTo>
                    <a:pt x="564025" y="23342"/>
                  </a:lnTo>
                  <a:lnTo>
                    <a:pt x="583099" y="18804"/>
                  </a:lnTo>
                  <a:lnTo>
                    <a:pt x="599366" y="15014"/>
                  </a:lnTo>
                  <a:lnTo>
                    <a:pt x="641355" y="6209"/>
                  </a:lnTo>
                  <a:lnTo>
                    <a:pt x="688752" y="794"/>
                  </a:lnTo>
                  <a:lnTo>
                    <a:pt x="714852" y="0"/>
                  </a:lnTo>
                  <a:lnTo>
                    <a:pt x="725507" y="54"/>
                  </a:lnTo>
                  <a:lnTo>
                    <a:pt x="759206" y="13604"/>
                  </a:lnTo>
                  <a:lnTo>
                    <a:pt x="756258" y="24930"/>
                  </a:lnTo>
                  <a:lnTo>
                    <a:pt x="748207" y="41575"/>
                  </a:lnTo>
                  <a:lnTo>
                    <a:pt x="735055" y="63537"/>
                  </a:lnTo>
                </a:path>
              </a:pathLst>
            </a:custGeom>
            <a:ln w="4680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088" y="771325"/>
            <a:ext cx="7212330" cy="3891279"/>
            <a:chOff x="8088" y="771325"/>
            <a:chExt cx="7212330" cy="389127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9683" y="2190548"/>
              <a:ext cx="2731415" cy="145646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8" y="771325"/>
              <a:ext cx="7211926" cy="38909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430" y="1232741"/>
              <a:ext cx="610558" cy="233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2023-09-13T16:57:36Z</dcterms:created>
  <dcterms:modified xsi:type="dcterms:W3CDTF">2023-09-13T16:57:36Z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LastSaved">
    <vt:filetime>2023-09-13T00:00:00Z</vt:filetime>
  </property>
  <property fmtid="{D5CDD505-2E9C-101B-9397-08002B2CF9AE}" pid="4" name="Producer">
    <vt:lpwstr>iOS Version 16.6.1 (Build 20G81) Quartz PDFContext</vt:lpwstr>
  </property>
</Properties>
</file>