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311708" y="744573"/>
            <a:ext cx="8520601" cy="2052604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2834125"/>
            <a:ext cx="8520604" cy="792603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4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4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16392" y="4608066"/>
            <a:ext cx="336810" cy="318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16392" y="4608066"/>
            <a:ext cx="336810" cy="318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16392" y="4608066"/>
            <a:ext cx="336810" cy="318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16392" y="4608066"/>
            <a:ext cx="336810" cy="318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16392" y="4608066"/>
            <a:ext cx="336810" cy="318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텍스트"/>
          <p:cNvSpPr txBox="1">
            <a:spLocks noGrp="1"/>
          </p:cNvSpPr>
          <p:nvPr>
            <p:ph type="title"/>
          </p:nvPr>
        </p:nvSpPr>
        <p:spPr>
          <a:xfrm>
            <a:off x="311698" y="2150847"/>
            <a:ext cx="8520604" cy="84180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1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5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6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4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1" name="Google Shape;69;p21"/>
          <p:cNvSpPr txBox="1">
            <a:spLocks noGrp="1"/>
          </p:cNvSpPr>
          <p:nvPr>
            <p:ph type="body" sz="half" idx="21"/>
          </p:nvPr>
        </p:nvSpPr>
        <p:spPr>
          <a:xfrm>
            <a:off x="4832397" y="1152475"/>
            <a:ext cx="3999905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311698" y="2150847"/>
            <a:ext cx="8520604" cy="84180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텍스트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17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4" cy="3179404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4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1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82;p25"/>
          <p:cNvSpPr/>
          <p:nvPr/>
        </p:nvSpPr>
        <p:spPr>
          <a:xfrm>
            <a:off x="4572000" y="-127"/>
            <a:ext cx="4572000" cy="5143505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5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19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7" name="Google Shape;85;p25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9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3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 marL="1233714" indent="-408213">
              <a:lnSpc>
                <a:spcPct val="100000"/>
              </a:lnSpc>
              <a:buClrTx/>
              <a:buFontTx/>
            </a:lvl2pPr>
            <a:lvl3pPr marL="1690914">
              <a:lnSpc>
                <a:spcPct val="100000"/>
              </a:lnSpc>
              <a:buClrTx/>
              <a:buFontTx/>
            </a:lvl3pPr>
            <a:lvl4pPr marL="2148114">
              <a:lnSpc>
                <a:spcPct val="100000"/>
              </a:lnSpc>
              <a:buClrTx/>
              <a:buFontTx/>
            </a:lvl4pPr>
            <a:lvl5pPr marL="2605314"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4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21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4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제목 텍스트"/>
          <p:cNvSpPr txBox="1">
            <a:spLocks noGrp="1"/>
          </p:cNvSpPr>
          <p:nvPr>
            <p:ph type="title"/>
          </p:nvPr>
        </p:nvSpPr>
        <p:spPr>
          <a:xfrm>
            <a:off x="430399" y="1581599"/>
            <a:ext cx="6063004" cy="2285102"/>
          </a:xfrm>
          <a:prstGeom prst="rect">
            <a:avLst/>
          </a:prstGeom>
        </p:spPr>
        <p:txBody>
          <a:bodyPr anchor="ctr"/>
          <a:lstStyle>
            <a:lvl1pPr>
              <a:defRPr sz="4200"/>
            </a:lvl1pPr>
          </a:lstStyle>
          <a:p>
            <a:r>
              <a:t>제목 텍스트</a:t>
            </a:r>
          </a:p>
        </p:txBody>
      </p:sp>
      <p:pic>
        <p:nvPicPr>
          <p:cNvPr id="230" name="Google Shape;98;p29" descr="Google Shape;98;p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0" y="950073"/>
            <a:ext cx="2878652" cy="221053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16392" y="4608066"/>
            <a:ext cx="336810" cy="318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9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4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7" y="1152475"/>
            <a:ext cx="3999905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4" cy="3179404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4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7"/>
            <a:ext cx="4572000" cy="5143505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3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 marL="1233714" indent="-408213">
              <a:lnSpc>
                <a:spcPct val="100000"/>
              </a:lnSpc>
              <a:buClrTx/>
              <a:buFontTx/>
            </a:lvl2pPr>
            <a:lvl3pPr marL="1690914">
              <a:lnSpc>
                <a:spcPct val="100000"/>
              </a:lnSpc>
              <a:buClrTx/>
              <a:buFontTx/>
            </a:lvl3pPr>
            <a:lvl4pPr marL="2148114">
              <a:lnSpc>
                <a:spcPct val="100000"/>
              </a:lnSpc>
              <a:buClrTx/>
              <a:buFontTx/>
            </a:lvl4pPr>
            <a:lvl5pPr marL="2605314"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520604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684351" y="4700821"/>
            <a:ext cx="336810" cy="318392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norm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03;p30"/>
          <p:cNvSpPr txBox="1">
            <a:spLocks noGrp="1"/>
          </p:cNvSpPr>
          <p:nvPr>
            <p:ph type="title" idx="4294967295"/>
          </p:nvPr>
        </p:nvSpPr>
        <p:spPr>
          <a:xfrm>
            <a:off x="934147" y="1686991"/>
            <a:ext cx="6063005" cy="772203"/>
          </a:xfrm>
          <a:prstGeom prst="rect">
            <a:avLst/>
          </a:prstGeom>
        </p:spPr>
        <p:txBody>
          <a:bodyPr/>
          <a:lstStyle>
            <a:lvl1pPr defTabSz="842619">
              <a:defRPr sz="3600" b="1"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1주차 A조</a:t>
            </a:r>
          </a:p>
        </p:txBody>
      </p:sp>
      <p:sp>
        <p:nvSpPr>
          <p:cNvPr id="241" name="Google Shape;104;p30"/>
          <p:cNvSpPr txBox="1"/>
          <p:nvPr/>
        </p:nvSpPr>
        <p:spPr>
          <a:xfrm>
            <a:off x="972398" y="2547688"/>
            <a:ext cx="6204605" cy="40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1100">
                <a:solidFill>
                  <a:srgbClr val="34A85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r>
              <a:rPr dirty="0" err="1"/>
              <a:t>팀원</a:t>
            </a:r>
            <a:r>
              <a:rPr dirty="0"/>
              <a:t>: (</a:t>
            </a:r>
            <a:r>
              <a:rPr lang="ko-KR" altLang="en-US" dirty="0"/>
              <a:t>강용진</a:t>
            </a:r>
            <a:r>
              <a:rPr dirty="0"/>
              <a:t>), (</a:t>
            </a:r>
            <a:r>
              <a:rPr lang="ko-KR" altLang="en-US" dirty="0" err="1"/>
              <a:t>조선빈</a:t>
            </a:r>
            <a:r>
              <a:rPr dirty="0"/>
              <a:t>), (</a:t>
            </a:r>
            <a:r>
              <a:rPr lang="ko-KR" altLang="en-US" dirty="0"/>
              <a:t>조현진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127;p33"/>
          <p:cNvSpPr txBox="1"/>
          <p:nvPr/>
        </p:nvSpPr>
        <p:spPr>
          <a:xfrm>
            <a:off x="423900" y="381575"/>
            <a:ext cx="46953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Narrative &amp; Messaging</a:t>
            </a:r>
          </a:p>
        </p:txBody>
      </p:sp>
      <p:pic>
        <p:nvPicPr>
          <p:cNvPr id="272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2" cy="13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0F0431-49AC-C905-2916-202F4742D48A}"/>
              </a:ext>
            </a:extLst>
          </p:cNvPr>
          <p:cNvSpPr txBox="1"/>
          <p:nvPr/>
        </p:nvSpPr>
        <p:spPr>
          <a:xfrm>
            <a:off x="532737" y="1208598"/>
            <a:ext cx="577081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 err="1"/>
              <a:t>Carbin</a:t>
            </a:r>
            <a:r>
              <a:rPr lang="en-US" altLang="ko-Kore-KR" dirty="0"/>
              <a:t>: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1153B-243B-1233-7EA6-912898E1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10" y="1208598"/>
            <a:ext cx="4754133" cy="1363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DF926B-2C6D-FFB4-D7DB-B92844BCBBF9}"/>
              </a:ext>
            </a:extLst>
          </p:cNvPr>
          <p:cNvSpPr txBox="1"/>
          <p:nvPr/>
        </p:nvSpPr>
        <p:spPr>
          <a:xfrm>
            <a:off x="580445" y="3180522"/>
            <a:ext cx="69730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ore-KR" dirty="0" err="1"/>
              <a:t>Distense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2F1B43-3210-9565-67A1-74BD99974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682" y="3180522"/>
            <a:ext cx="3874059" cy="18370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81574"/>
            <a:ext cx="46953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Narrative &amp; Messaging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2" cy="13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4B3C54-AAC2-22CD-AFBF-5C27997C7341}"/>
              </a:ext>
            </a:extLst>
          </p:cNvPr>
          <p:cNvSpPr txBox="1"/>
          <p:nvPr/>
        </p:nvSpPr>
        <p:spPr>
          <a:xfrm>
            <a:off x="699715" y="1168842"/>
            <a:ext cx="557845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Scaler</a:t>
            </a:r>
            <a:r>
              <a:rPr lang="en-US" altLang="ko-Kore-KR" dirty="0"/>
              <a:t>: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D03D4A-AE0E-8EC0-6D01-51C896D2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43" y="1168842"/>
            <a:ext cx="3810000" cy="95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1A37BD-E694-4471-B306-B9D41BD317AA}"/>
              </a:ext>
            </a:extLst>
          </p:cNvPr>
          <p:cNvSpPr txBox="1"/>
          <p:nvPr/>
        </p:nvSpPr>
        <p:spPr>
          <a:xfrm>
            <a:off x="755374" y="2886323"/>
            <a:ext cx="154048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Log transformation: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BF9C3-8BA7-4ECE-DB8A-83D2BED0D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124" y="2401294"/>
            <a:ext cx="2231488" cy="25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92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81574"/>
            <a:ext cx="46953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Narrative &amp; Messaging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2" cy="13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5EFFC6-7A98-5F0C-6B5C-528EF03CE2AD}"/>
              </a:ext>
            </a:extLst>
          </p:cNvPr>
          <p:cNvSpPr txBox="1"/>
          <p:nvPr/>
        </p:nvSpPr>
        <p:spPr>
          <a:xfrm>
            <a:off x="628153" y="1296063"/>
            <a:ext cx="58669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model: 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F217B-A0B4-8154-1716-52CF9B70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6" y="2471862"/>
            <a:ext cx="7302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841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7" y="2028825"/>
            <a:ext cx="5646751" cy="910199"/>
          </a:xfrm>
          <a:prstGeom prst="rect">
            <a:avLst/>
          </a:prstGeom>
        </p:spPr>
        <p:txBody>
          <a:bodyPr anchor="ctr"/>
          <a:lstStyle>
            <a:lvl1pPr defTabSz="606521">
              <a:defRPr sz="450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dirty="0" err="1"/>
              <a:t>기술</a:t>
            </a:r>
            <a:r>
              <a:rPr dirty="0"/>
              <a:t> </a:t>
            </a:r>
            <a:r>
              <a:rPr dirty="0" err="1"/>
              <a:t>스택</a:t>
            </a:r>
            <a:r>
              <a:rPr dirty="0"/>
              <a:t> </a:t>
            </a:r>
            <a:r>
              <a:rPr dirty="0" err="1"/>
              <a:t>확인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3"/>
            <a:ext cx="2268762" cy="145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81574"/>
            <a:ext cx="46953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Narrative &amp; Messaging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2" cy="1379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BE3ACA-F429-1874-8CA7-F714A0D24E81}"/>
              </a:ext>
            </a:extLst>
          </p:cNvPr>
          <p:cNvSpPr txBox="1"/>
          <p:nvPr/>
        </p:nvSpPr>
        <p:spPr>
          <a:xfrm>
            <a:off x="423900" y="1264258"/>
            <a:ext cx="154048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Log transformation: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F4C3F9-3354-2E23-D56F-CA69704FA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38" y="1479702"/>
            <a:ext cx="5858123" cy="31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524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81574"/>
            <a:ext cx="46953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Narrative &amp; Messaging</a:t>
            </a: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2" cy="13792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BE3ACA-F429-1874-8CA7-F714A0D24E81}"/>
              </a:ext>
            </a:extLst>
          </p:cNvPr>
          <p:cNvSpPr txBox="1"/>
          <p:nvPr/>
        </p:nvSpPr>
        <p:spPr>
          <a:xfrm>
            <a:off x="423900" y="1264258"/>
            <a:ext cx="134331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/>
              <a:t>Standard scaler</a:t>
            </a: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: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D6C696-0EBE-6676-DC3D-FDB0B158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07469"/>
            <a:ext cx="7772400" cy="9285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7" y="2028825"/>
            <a:ext cx="5646751" cy="910199"/>
          </a:xfrm>
          <a:prstGeom prst="rect">
            <a:avLst/>
          </a:prstGeom>
        </p:spPr>
        <p:txBody>
          <a:bodyPr anchor="ctr"/>
          <a:lstStyle>
            <a:lvl1pPr defTabSz="422727">
              <a:defRPr sz="310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목표 설정</a:t>
            </a:r>
          </a:p>
        </p:txBody>
      </p:sp>
      <p:pic>
        <p:nvPicPr>
          <p:cNvPr id="257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3"/>
            <a:ext cx="2268762" cy="145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127;p33"/>
          <p:cNvSpPr txBox="1"/>
          <p:nvPr/>
        </p:nvSpPr>
        <p:spPr>
          <a:xfrm>
            <a:off x="423900" y="381574"/>
            <a:ext cx="46953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Narrative &amp; Messaging</a:t>
            </a:r>
          </a:p>
        </p:txBody>
      </p:sp>
      <p:pic>
        <p:nvPicPr>
          <p:cNvPr id="260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2" cy="13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F4B911D-C90D-336B-3E0F-61095020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0" y="1509907"/>
            <a:ext cx="7772400" cy="2123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7CC705-191D-CAF3-CDFA-C2D034FE9EE3}"/>
              </a:ext>
            </a:extLst>
          </p:cNvPr>
          <p:cNvSpPr txBox="1"/>
          <p:nvPr/>
        </p:nvSpPr>
        <p:spPr>
          <a:xfrm>
            <a:off x="3735232" y="4158532"/>
            <a:ext cx="113096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ore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목표</a:t>
            </a: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50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위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7" y="2028825"/>
            <a:ext cx="5646751" cy="910199"/>
          </a:xfrm>
          <a:prstGeom prst="rect">
            <a:avLst/>
          </a:prstGeom>
        </p:spPr>
        <p:txBody>
          <a:bodyPr anchor="ctr"/>
          <a:lstStyle>
            <a:lvl1pPr defTabSz="422727">
              <a:defRPr sz="310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일정 계획</a:t>
            </a:r>
          </a:p>
        </p:txBody>
      </p:sp>
      <p:pic>
        <p:nvPicPr>
          <p:cNvPr id="263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3"/>
            <a:ext cx="2268762" cy="145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127;p33"/>
          <p:cNvSpPr txBox="1"/>
          <p:nvPr/>
        </p:nvSpPr>
        <p:spPr>
          <a:xfrm>
            <a:off x="423900" y="381575"/>
            <a:ext cx="46953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Narrative &amp; Messaging</a:t>
            </a:r>
          </a:p>
        </p:txBody>
      </p:sp>
      <p:pic>
        <p:nvPicPr>
          <p:cNvPr id="266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2" cy="13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04EA3E-CB08-639B-1179-FCACB653311E}"/>
              </a:ext>
            </a:extLst>
          </p:cNvPr>
          <p:cNvSpPr txBox="1"/>
          <p:nvPr/>
        </p:nvSpPr>
        <p:spPr>
          <a:xfrm>
            <a:off x="898496" y="2321021"/>
            <a:ext cx="1857881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~</a:t>
            </a:r>
            <a:r>
              <a:rPr lang="en-US" altLang="ko-Kore-KR" dirty="0"/>
              <a:t>9/14:</a:t>
            </a:r>
            <a:r>
              <a:rPr lang="ko-KR" altLang="en-US" dirty="0"/>
              <a:t> </a:t>
            </a:r>
            <a:r>
              <a:rPr lang="ko-Kore-KR" altLang="en-US" dirty="0"/>
              <a:t>프로토타입</a:t>
            </a:r>
            <a:r>
              <a:rPr lang="ko-KR" altLang="en-US" dirty="0"/>
              <a:t> 완성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C205F-0AA1-1778-4F09-77BACA4556F3}"/>
              </a:ext>
            </a:extLst>
          </p:cNvPr>
          <p:cNvSpPr txBox="1"/>
          <p:nvPr/>
        </p:nvSpPr>
        <p:spPr>
          <a:xfrm>
            <a:off x="886061" y="2652429"/>
            <a:ext cx="372217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~</a:t>
            </a: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9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/18: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프로토타입 기반 각자 성능 개선 및 </a:t>
            </a:r>
            <a:r>
              <a:rPr kumimoji="0" lang="ko-KR" alt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추합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E66D8-FEE3-467E-AAAE-E3AB0836A47E}"/>
              </a:ext>
            </a:extLst>
          </p:cNvPr>
          <p:cNvSpPr txBox="1"/>
          <p:nvPr/>
        </p:nvSpPr>
        <p:spPr>
          <a:xfrm>
            <a:off x="895291" y="3038716"/>
            <a:ext cx="2725105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~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9/21: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공통된 코드 기반 성능 개선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B84BE-C6CD-81B6-E940-45AE15791E46}"/>
              </a:ext>
            </a:extLst>
          </p:cNvPr>
          <p:cNvSpPr txBox="1"/>
          <p:nvPr/>
        </p:nvSpPr>
        <p:spPr>
          <a:xfrm>
            <a:off x="895577" y="1650544"/>
            <a:ext cx="113492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9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/11: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차 회의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7E24B-F4A9-5617-35D5-ECBE573A97A9}"/>
              </a:ext>
            </a:extLst>
          </p:cNvPr>
          <p:cNvSpPr txBox="1"/>
          <p:nvPr/>
        </p:nvSpPr>
        <p:spPr>
          <a:xfrm>
            <a:off x="895291" y="1985648"/>
            <a:ext cx="108523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9</a:t>
            </a:r>
            <a:r>
              <a:rPr lang="en-US" altLang="ko-KR" dirty="0"/>
              <a:t>/12: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err="1"/>
              <a:t>차회의</a:t>
            </a:r>
            <a:endParaRPr kumimoji="0" lang="ko-Kore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7" y="2028825"/>
            <a:ext cx="5646751" cy="910199"/>
          </a:xfrm>
          <a:prstGeom prst="rect">
            <a:avLst/>
          </a:prstGeom>
        </p:spPr>
        <p:txBody>
          <a:bodyPr anchor="ctr"/>
          <a:lstStyle>
            <a:lvl1pPr defTabSz="422727">
              <a:defRPr sz="310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프로토타입 개발</a:t>
            </a:r>
          </a:p>
        </p:txBody>
      </p:sp>
      <p:pic>
        <p:nvPicPr>
          <p:cNvPr id="269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3"/>
            <a:ext cx="2268762" cy="145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97</Words>
  <Application>Microsoft Macintosh PowerPoint</Application>
  <PresentationFormat>화면 슬라이드 쇼(16:9)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Google Sans</vt:lpstr>
      <vt:lpstr>Arial</vt:lpstr>
      <vt:lpstr>Roboto Mono</vt:lpstr>
      <vt:lpstr>Simple Light</vt:lpstr>
      <vt:lpstr>1주차 A조</vt:lpstr>
      <vt:lpstr>기술 스택 확인</vt:lpstr>
      <vt:lpstr>PowerPoint 프레젠테이션</vt:lpstr>
      <vt:lpstr>PowerPoint 프레젠테이션</vt:lpstr>
      <vt:lpstr>목표 설정</vt:lpstr>
      <vt:lpstr>PowerPoint 프레젠테이션</vt:lpstr>
      <vt:lpstr>일정 계획</vt:lpstr>
      <vt:lpstr>PowerPoint 프레젠테이션</vt:lpstr>
      <vt:lpstr>프로토타입 개발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A조</dc:title>
  <cp:lastModifiedBy>현진 조</cp:lastModifiedBy>
  <cp:revision>6</cp:revision>
  <dcterms:modified xsi:type="dcterms:W3CDTF">2023-09-13T08:06:25Z</dcterms:modified>
</cp:coreProperties>
</file>