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2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A912-D8ED-48C5-95E4-F16EBE347FF7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D02B-C6A2-4179-89AB-52B160E27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263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A912-D8ED-48C5-95E4-F16EBE347FF7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D02B-C6A2-4179-89AB-52B160E27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679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A912-D8ED-48C5-95E4-F16EBE347FF7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D02B-C6A2-4179-89AB-52B160E27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78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A912-D8ED-48C5-95E4-F16EBE347FF7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D02B-C6A2-4179-89AB-52B160E27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05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A912-D8ED-48C5-95E4-F16EBE347FF7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D02B-C6A2-4179-89AB-52B160E27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89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A912-D8ED-48C5-95E4-F16EBE347FF7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D02B-C6A2-4179-89AB-52B160E27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29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A912-D8ED-48C5-95E4-F16EBE347FF7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D02B-C6A2-4179-89AB-52B160E27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70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A912-D8ED-48C5-95E4-F16EBE347FF7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D02B-C6A2-4179-89AB-52B160E27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16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A912-D8ED-48C5-95E4-F16EBE347FF7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D02B-C6A2-4179-89AB-52B160E27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95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A912-D8ED-48C5-95E4-F16EBE347FF7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D02B-C6A2-4179-89AB-52B160E27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06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A912-D8ED-48C5-95E4-F16EBE347FF7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D02B-C6A2-4179-89AB-52B160E27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9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8A912-D8ED-48C5-95E4-F16EBE347FF7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6D02B-C6A2-4179-89AB-52B160E27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11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50B65-F84F-93A5-147E-F6B5B3171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 발표자료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060749-4055-9AA7-2C50-ED9DF73512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송성근</a:t>
            </a:r>
          </a:p>
        </p:txBody>
      </p:sp>
    </p:spTree>
    <p:extLst>
      <p:ext uri="{BB962C8B-B14F-4D97-AF65-F5344CB8AC3E}">
        <p14:creationId xmlns:p14="http://schemas.microsoft.com/office/powerpoint/2010/main" val="2896515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40A028-AF14-FBCE-BDFB-274029701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Supervised</a:t>
            </a:r>
          </a:p>
          <a:p>
            <a:endParaRPr lang="en-US" altLang="ko-KR" sz="4000" dirty="0"/>
          </a:p>
          <a:p>
            <a:r>
              <a:rPr lang="en-US" altLang="ko-KR" sz="4000" dirty="0"/>
              <a:t>Unsupervised (triplet, …)</a:t>
            </a:r>
          </a:p>
          <a:p>
            <a:endParaRPr lang="en-US" altLang="ko-KR" sz="4000" dirty="0"/>
          </a:p>
          <a:p>
            <a:r>
              <a:rPr lang="en-US" altLang="ko-KR" sz="4000" dirty="0"/>
              <a:t>Semi-Supervised (Self Training DA, ..)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5761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D24A2-1DB9-25F5-4AE8-B7E0C1A00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Regression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4500BBA-DB7D-16FD-BAD6-C26FE942A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413" y="2349320"/>
            <a:ext cx="5157077" cy="396880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7CC4C19-3502-F001-6842-63CC05F82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701" y="2349320"/>
            <a:ext cx="5157076" cy="40217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437B0B-302E-CD11-7E37-B860EFDA26D5}"/>
              </a:ext>
            </a:extLst>
          </p:cNvPr>
          <p:cNvSpPr txBox="1"/>
          <p:nvPr/>
        </p:nvSpPr>
        <p:spPr>
          <a:xfrm>
            <a:off x="2587218" y="6488668"/>
            <a:ext cx="859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before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3BAC57-46AC-0210-CC44-9B1AA62B6ECA}"/>
              </a:ext>
            </a:extLst>
          </p:cNvPr>
          <p:cNvSpPr txBox="1"/>
          <p:nvPr/>
        </p:nvSpPr>
        <p:spPr>
          <a:xfrm>
            <a:off x="8745318" y="6444026"/>
            <a:ext cx="66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after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FAB1D15-3454-41FE-FCCF-A01F852E1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374" y="1515765"/>
            <a:ext cx="2781688" cy="72400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03C45F8-B21C-624B-A483-0D9FE5569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4103" y="1406213"/>
            <a:ext cx="7049484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7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F65FB-3628-22C6-EC4E-28A065F4F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 Descent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6B9426D-B4BF-01E0-B06E-BF2D31ED1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103" y="1690688"/>
            <a:ext cx="6080897" cy="445862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788FF3-C2C4-141B-F9A5-99A0DE5DC47D}"/>
              </a:ext>
            </a:extLst>
          </p:cNvPr>
          <p:cNvSpPr txBox="1"/>
          <p:nvPr/>
        </p:nvSpPr>
        <p:spPr>
          <a:xfrm>
            <a:off x="6667902" y="3130310"/>
            <a:ext cx="46858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기울기의 반대로 이동하여</a:t>
            </a:r>
            <a:endParaRPr lang="en-US" altLang="ko-KR" sz="3000" dirty="0"/>
          </a:p>
          <a:p>
            <a:r>
              <a:rPr lang="en-US" altLang="ko-KR" sz="3000" dirty="0"/>
              <a:t>Minimum</a:t>
            </a:r>
            <a:r>
              <a:rPr lang="ko-KR" altLang="en-US" sz="3000" dirty="0"/>
              <a:t> 찾기</a:t>
            </a:r>
          </a:p>
        </p:txBody>
      </p:sp>
    </p:spTree>
    <p:extLst>
      <p:ext uri="{BB962C8B-B14F-4D97-AF65-F5344CB8AC3E}">
        <p14:creationId xmlns:p14="http://schemas.microsoft.com/office/powerpoint/2010/main" val="1405936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601D3-5D96-05C0-FD97-2CD62B730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Convex function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603754C-3C66-BC84-E91B-9688719D7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686" y="2103119"/>
            <a:ext cx="4712746" cy="29975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894C42-4EBF-0F47-23CA-92C7E390C289}"/>
              </a:ext>
            </a:extLst>
          </p:cNvPr>
          <p:cNvSpPr txBox="1"/>
          <p:nvPr/>
        </p:nvSpPr>
        <p:spPr>
          <a:xfrm>
            <a:off x="508000" y="5513057"/>
            <a:ext cx="1123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애처럼 아래로 볼록한 친구 </a:t>
            </a:r>
            <a:r>
              <a:rPr lang="en-US" altLang="ko-KR" dirty="0"/>
              <a:t>convex function</a:t>
            </a:r>
            <a:r>
              <a:rPr lang="ko-KR" altLang="en-US" dirty="0"/>
              <a:t>이라고 함</a:t>
            </a:r>
            <a:r>
              <a:rPr lang="en-US" altLang="ko-KR" dirty="0"/>
              <a:t> </a:t>
            </a:r>
            <a:r>
              <a:rPr lang="ko-KR" altLang="en-US" dirty="0"/>
              <a:t>근데 실제로는 오른쪽 처럼 더 복잡한 애들이 대부분</a:t>
            </a:r>
            <a:r>
              <a:rPr lang="en-US" altLang="ko-KR" dirty="0"/>
              <a:t>, </a:t>
            </a:r>
            <a:r>
              <a:rPr lang="ko-KR" altLang="en-US" dirty="0"/>
              <a:t>오른쪽은 </a:t>
            </a:r>
            <a:r>
              <a:rPr lang="en-US" altLang="ko-KR" dirty="0"/>
              <a:t>global minimum</a:t>
            </a:r>
            <a:r>
              <a:rPr lang="ko-KR" altLang="en-US" dirty="0"/>
              <a:t>에 빠질 수 있음 그래서 여러가지 </a:t>
            </a:r>
            <a:r>
              <a:rPr lang="en-US" altLang="ko-KR" dirty="0"/>
              <a:t>optimization </a:t>
            </a:r>
            <a:r>
              <a:rPr lang="ko-KR" altLang="en-US" dirty="0"/>
              <a:t>방법이 개발됨 </a:t>
            </a:r>
            <a:r>
              <a:rPr lang="en-US" altLang="ko-KR" dirty="0"/>
              <a:t>Adam</a:t>
            </a:r>
            <a:r>
              <a:rPr lang="ko-KR" altLang="en-US" dirty="0"/>
              <a:t>같은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DC9071-55B0-9AB9-CC1C-A560C62A6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339" y="2212582"/>
            <a:ext cx="5238553" cy="277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5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F228E-BA82-9496-0DF5-86135B2F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</a:t>
            </a:r>
            <a:r>
              <a:rPr lang="ko-KR" altLang="en-US" dirty="0"/>
              <a:t> </a:t>
            </a:r>
            <a:r>
              <a:rPr lang="en-US" altLang="ko-KR" dirty="0"/>
              <a:t>Linear</a:t>
            </a:r>
            <a:r>
              <a:rPr lang="ko-KR" altLang="en-US" dirty="0"/>
              <a:t> </a:t>
            </a:r>
            <a:r>
              <a:rPr lang="en-US" altLang="ko-KR" dirty="0"/>
              <a:t>Regression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4F3BC6-AC67-51C0-1708-9E9DAAB16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81" y="1690688"/>
            <a:ext cx="5868219" cy="10383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24F580-63C6-0202-29BD-81547F448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81" y="2991205"/>
            <a:ext cx="6192114" cy="30579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6617CE-A50C-DF28-E94B-3F6F4CE7659F}"/>
              </a:ext>
            </a:extLst>
          </p:cNvPr>
          <p:cNvSpPr txBox="1"/>
          <p:nvPr/>
        </p:nvSpPr>
        <p:spPr>
          <a:xfrm>
            <a:off x="6452596" y="2151477"/>
            <a:ext cx="547892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앞에서 본 것과 달리 여러 변수를 지니는 </a:t>
            </a:r>
            <a:r>
              <a:rPr lang="en-US" altLang="ko-KR" sz="3000" dirty="0"/>
              <a:t>regression</a:t>
            </a:r>
          </a:p>
          <a:p>
            <a:endParaRPr lang="en-US" altLang="ko-KR" sz="3000" dirty="0"/>
          </a:p>
          <a:p>
            <a:r>
              <a:rPr lang="ko-KR" altLang="en-US" sz="3000" dirty="0"/>
              <a:t>일반적으로 </a:t>
            </a:r>
            <a:r>
              <a:rPr lang="en-US" altLang="ko-KR" sz="3000" dirty="0" err="1"/>
              <a:t>gpu</a:t>
            </a:r>
            <a:r>
              <a:rPr lang="en-US" altLang="ko-KR" sz="3000" dirty="0"/>
              <a:t> </a:t>
            </a:r>
            <a:r>
              <a:rPr lang="ko-KR" altLang="en-US" sz="3000" dirty="0"/>
              <a:t>특성상 빠른 계산을 위해 아래처럼 </a:t>
            </a:r>
            <a:r>
              <a:rPr lang="en-US" altLang="ko-KR" sz="3000" dirty="0"/>
              <a:t>vectorizing </a:t>
            </a:r>
            <a:r>
              <a:rPr lang="ko-KR" altLang="en-US" sz="3000" dirty="0"/>
              <a:t>후 한번에 처리하는 것이 효율적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1942236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0FAC8-2D83-76ED-0652-F0758FEC2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</a:t>
            </a:r>
            <a:r>
              <a:rPr lang="ko-KR" altLang="en-US" dirty="0"/>
              <a:t> </a:t>
            </a:r>
            <a:r>
              <a:rPr lang="en-US" altLang="ko-KR" dirty="0"/>
              <a:t>Linear</a:t>
            </a:r>
            <a:r>
              <a:rPr lang="ko-KR" altLang="en-US" dirty="0"/>
              <a:t> </a:t>
            </a:r>
            <a:r>
              <a:rPr lang="en-US" altLang="ko-KR" dirty="0"/>
              <a:t>Regression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E07AF2E-6B01-5375-05BB-44D28F6C2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819" y="2014528"/>
            <a:ext cx="5334181" cy="45961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CD5C1B-0A47-76F1-2F07-5983140BEE5F}"/>
              </a:ext>
            </a:extLst>
          </p:cNvPr>
          <p:cNvSpPr txBox="1"/>
          <p:nvPr/>
        </p:nvSpPr>
        <p:spPr>
          <a:xfrm>
            <a:off x="6609806" y="2547257"/>
            <a:ext cx="47439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err="1"/>
              <a:t>Tensorflow</a:t>
            </a:r>
            <a:r>
              <a:rPr lang="ko-KR" altLang="en-US" sz="3000" dirty="0"/>
              <a:t>의 </a:t>
            </a:r>
            <a:r>
              <a:rPr lang="en-US" altLang="ko-KR" sz="3000" dirty="0"/>
              <a:t>gradient descent</a:t>
            </a:r>
            <a:r>
              <a:rPr lang="ko-KR" altLang="en-US" sz="3000" dirty="0"/>
              <a:t>를 활용하여 </a:t>
            </a:r>
            <a:r>
              <a:rPr lang="en-US" altLang="ko-KR" sz="3000" dirty="0"/>
              <a:t>cost</a:t>
            </a:r>
            <a:r>
              <a:rPr lang="ko-KR" altLang="en-US" sz="3000" dirty="0"/>
              <a:t>가 낮은 방향으로 가도록 </a:t>
            </a:r>
            <a:r>
              <a:rPr lang="en-US" altLang="ko-KR" sz="3000" dirty="0"/>
              <a:t>W</a:t>
            </a:r>
            <a:r>
              <a:rPr lang="ko-KR" altLang="en-US" sz="3000" dirty="0"/>
              <a:t>와 </a:t>
            </a:r>
            <a:r>
              <a:rPr lang="en-US" altLang="ko-KR" sz="3000" dirty="0"/>
              <a:t>B</a:t>
            </a:r>
            <a:r>
              <a:rPr lang="ko-KR" altLang="en-US" sz="3000" dirty="0"/>
              <a:t>를 결정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03EAB8-393F-6278-A466-442F7C5D4F0A}"/>
              </a:ext>
            </a:extLst>
          </p:cNvPr>
          <p:cNvSpPr txBox="1"/>
          <p:nvPr/>
        </p:nvSpPr>
        <p:spPr>
          <a:xfrm>
            <a:off x="1619794" y="1564974"/>
            <a:ext cx="387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cost         w0        w1            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3826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6233E-A88E-F82D-4238-2F070FC2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Logistic Regression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A59C9D-1E19-6941-E389-2CD48066B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연속된 값을 추론하는 </a:t>
            </a:r>
            <a:r>
              <a:rPr lang="en-US" altLang="ko-KR" dirty="0"/>
              <a:t>Linear Regression</a:t>
            </a:r>
            <a:r>
              <a:rPr lang="ko-KR" altLang="en-US" dirty="0"/>
              <a:t>과 다르게 </a:t>
            </a:r>
            <a:r>
              <a:rPr lang="en-US" altLang="ko-KR" dirty="0"/>
              <a:t>discrete</a:t>
            </a:r>
            <a:r>
              <a:rPr lang="ko-KR" altLang="en-US" dirty="0"/>
              <a:t>한 값을 확률적으로 결정하는 방법 </a:t>
            </a:r>
            <a:r>
              <a:rPr lang="en-US" altLang="ko-KR" dirty="0"/>
              <a:t>(classification)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EAEB84-F10B-E8CB-9D99-077E6BBE3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468" y="3066898"/>
            <a:ext cx="7440063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790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1D642-3800-B807-F8B9-67E1CD83F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Sigmoid function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C1345FF-1C1A-0ABE-B00C-DB9CED148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613" y="2086280"/>
            <a:ext cx="6288185" cy="38407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142716-A611-22FD-CC52-F7F310F0A447}"/>
              </a:ext>
            </a:extLst>
          </p:cNvPr>
          <p:cNvSpPr txBox="1"/>
          <p:nvPr/>
        </p:nvSpPr>
        <p:spPr>
          <a:xfrm>
            <a:off x="7124700" y="1938161"/>
            <a:ext cx="47276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Z</a:t>
            </a:r>
            <a:r>
              <a:rPr lang="ko-KR" altLang="en-US" sz="3000" dirty="0"/>
              <a:t>의 값이 클수록 </a:t>
            </a:r>
            <a:r>
              <a:rPr lang="en-US" altLang="ko-KR" sz="3000" dirty="0"/>
              <a:t>1</a:t>
            </a:r>
            <a:r>
              <a:rPr lang="ko-KR" altLang="en-US" sz="3000" dirty="0"/>
              <a:t>에 가까워지고 작을수록 </a:t>
            </a:r>
            <a:r>
              <a:rPr lang="en-US" altLang="ko-KR" sz="3000" dirty="0"/>
              <a:t>0</a:t>
            </a:r>
            <a:r>
              <a:rPr lang="ko-KR" altLang="en-US" sz="3000" dirty="0"/>
              <a:t>에 가까워지는 함수</a:t>
            </a:r>
            <a:endParaRPr lang="en-US" altLang="ko-KR" sz="3000" dirty="0"/>
          </a:p>
          <a:p>
            <a:endParaRPr lang="en-US" altLang="ko-KR" sz="3000" dirty="0"/>
          </a:p>
          <a:p>
            <a:r>
              <a:rPr lang="en-US" altLang="ko-KR" sz="3000" dirty="0"/>
              <a:t>2</a:t>
            </a:r>
            <a:r>
              <a:rPr lang="ko-KR" altLang="en-US" sz="3000" dirty="0"/>
              <a:t>진 분류는 이 함수를 써서 결정할 수 있고 다중 분류는 </a:t>
            </a:r>
            <a:r>
              <a:rPr lang="en-US" altLang="ko-KR" sz="3000" dirty="0" err="1"/>
              <a:t>softmax</a:t>
            </a:r>
            <a:r>
              <a:rPr lang="en-US" altLang="ko-KR" sz="3000" dirty="0"/>
              <a:t> </a:t>
            </a:r>
            <a:r>
              <a:rPr lang="ko-KR" altLang="en-US" sz="3000" dirty="0"/>
              <a:t>등을 사용해 결정할 수 있음</a:t>
            </a:r>
          </a:p>
        </p:txBody>
      </p:sp>
    </p:spTree>
    <p:extLst>
      <p:ext uri="{BB962C8B-B14F-4D97-AF65-F5344CB8AC3E}">
        <p14:creationId xmlns:p14="http://schemas.microsoft.com/office/powerpoint/2010/main" val="337793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64</TotalTime>
  <Words>158</Words>
  <Application>Microsoft Office PowerPoint</Application>
  <PresentationFormat>와이드스크린</PresentationFormat>
  <Paragraphs>28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1주차 발표자료</vt:lpstr>
      <vt:lpstr>PowerPoint 프레젠테이션</vt:lpstr>
      <vt:lpstr>Linear Regression</vt:lpstr>
      <vt:lpstr>Gradient Descent</vt:lpstr>
      <vt:lpstr>Convex function</vt:lpstr>
      <vt:lpstr>Multi Linear Regression</vt:lpstr>
      <vt:lpstr>Multi Linear Regression</vt:lpstr>
      <vt:lpstr>Logistic Regression</vt:lpstr>
      <vt:lpstr>Sigmoid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발표자료</dc:title>
  <dc:creator>송성근</dc:creator>
  <cp:lastModifiedBy>송성근</cp:lastModifiedBy>
  <cp:revision>6</cp:revision>
  <dcterms:created xsi:type="dcterms:W3CDTF">2023-09-13T13:22:51Z</dcterms:created>
  <dcterms:modified xsi:type="dcterms:W3CDTF">2023-09-13T14:27:46Z</dcterms:modified>
</cp:coreProperties>
</file>