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83" r:id="rId6"/>
    <p:sldId id="284" r:id="rId7"/>
    <p:sldId id="263" r:id="rId8"/>
    <p:sldId id="266" r:id="rId9"/>
    <p:sldId id="285" r:id="rId10"/>
    <p:sldId id="286" r:id="rId11"/>
    <p:sldId id="269" r:id="rId12"/>
    <p:sldId id="287" r:id="rId13"/>
    <p:sldId id="288" r:id="rId14"/>
    <p:sldId id="273" r:id="rId15"/>
    <p:sldId id="262" r:id="rId16"/>
    <p:sldId id="277" r:id="rId17"/>
    <p:sldId id="289" r:id="rId18"/>
    <p:sldId id="276" r:id="rId19"/>
    <p:sldId id="267" r:id="rId20"/>
    <p:sldId id="264" r:id="rId21"/>
    <p:sldId id="278" r:id="rId22"/>
    <p:sldId id="290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80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32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2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4"/>
            <a:ext cx="2878650" cy="22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34149" y="1686991"/>
            <a:ext cx="6063001" cy="7722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dirty="0"/>
              <a:t>ML/DL Study W02</a:t>
            </a:r>
            <a:endParaRPr b="0" dirty="0"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1" name="Google Shape;104;p30"/>
          <p:cNvSpPr txBox="1"/>
          <p:nvPr/>
        </p:nvSpPr>
        <p:spPr>
          <a:xfrm>
            <a:off x="974205" y="2507960"/>
            <a:ext cx="6204601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39B5-1BE0-5AB9-2B60-44BEA1CE5345}"/>
              </a:ext>
            </a:extLst>
          </p:cNvPr>
          <p:cNvSpPr txBox="1"/>
          <p:nvPr/>
        </p:nvSpPr>
        <p:spPr>
          <a:xfrm>
            <a:off x="934149" y="2507960"/>
            <a:ext cx="3903407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XOR – Neural Networks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Forward/Back </a:t>
            </a:r>
            <a:r>
              <a:rPr lang="en-US" altLang="ko-KR" dirty="0"/>
              <a:t>P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ropagation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Sigmoid VS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Xavier VS He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Drop out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Batch Normalization</a:t>
            </a:r>
          </a:p>
        </p:txBody>
      </p:sp>
    </p:spTree>
  </p:cSld>
  <p:clrMapOvr>
    <a:masterClrMapping/>
  </p:clrMapOvr>
  <p:transition spd="med" advTm="1898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Sigmoid VS </a:t>
            </a:r>
            <a:r>
              <a:rPr lang="en-US" dirty="0" err="1"/>
              <a:t>Relu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4838018"/>
      </p:ext>
    </p:extLst>
  </p:cSld>
  <p:clrMapOvr>
    <a:masterClrMapping/>
  </p:clrMapOvr>
  <p:transition spd="med" advTm="1909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B57E665D-D503-6DF3-0FC3-0943DA23C5BC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Sigmoid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AE421-E6E0-409E-77C5-2E129FA08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1" b="1388"/>
          <a:stretch/>
        </p:blipFill>
        <p:spPr>
          <a:xfrm>
            <a:off x="1350264" y="1264154"/>
            <a:ext cx="6443472" cy="35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1556"/>
      </p:ext>
    </p:extLst>
  </p:cSld>
  <p:clrMapOvr>
    <a:masterClrMapping/>
  </p:clrMapOvr>
  <p:transition spd="med" advTm="2570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B57E665D-D503-6DF3-0FC3-0943DA23C5BC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Sigmoid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1260B-30D8-0E83-2E7E-7D1D30281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20" b="3769"/>
          <a:stretch/>
        </p:blipFill>
        <p:spPr>
          <a:xfrm>
            <a:off x="690258" y="912340"/>
            <a:ext cx="7763484" cy="4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9107"/>
      </p:ext>
    </p:extLst>
  </p:cSld>
  <p:clrMapOvr>
    <a:masterClrMapping/>
  </p:clrMapOvr>
  <p:transition spd="med" advTm="2570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B57E665D-D503-6DF3-0FC3-0943DA23C5BC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Problem of Sigmoid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B3777-37AA-C2AD-7D79-9D6816DD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944121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4925"/>
      </p:ext>
    </p:extLst>
  </p:cSld>
  <p:clrMapOvr>
    <a:masterClrMapping/>
  </p:clrMapOvr>
  <p:transition spd="med" advTm="2570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8689DB96-D41A-7701-06D3-5092F96C6D0E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Why </a:t>
            </a:r>
            <a:r>
              <a:rPr lang="en-US" dirty="0" err="1"/>
              <a:t>Relu</a:t>
            </a:r>
            <a:r>
              <a:rPr lang="en-US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3D80A-0E75-DBF1-542F-06DBFC5C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063454"/>
            <a:ext cx="8658225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E43A4-9D5A-FD9D-1361-8E32B3369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86"/>
          <a:stretch/>
        </p:blipFill>
        <p:spPr>
          <a:xfrm>
            <a:off x="585406" y="1661160"/>
            <a:ext cx="3267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5869"/>
      </p:ext>
    </p:extLst>
  </p:cSld>
  <p:clrMapOvr>
    <a:masterClrMapping/>
  </p:clrMapOvr>
  <p:transition spd="med" advTm="4309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Weight Initialization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470341"/>
      </p:ext>
    </p:extLst>
  </p:cSld>
  <p:clrMapOvr>
    <a:masterClrMapping/>
  </p:clrMapOvr>
  <p:transition spd="med" advTm="2184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27;p33">
            <a:extLst>
              <a:ext uri="{FF2B5EF4-FFF2-40B4-BE49-F238E27FC236}">
                <a16:creationId xmlns:a16="http://schemas.microsoft.com/office/drawing/2014/main" id="{38E49B50-FE21-3CA3-36DE-848A5D77352A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Xavier VS 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31A0C-E953-CC2C-816B-C255977EDA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97"/>
          <a:stretch/>
        </p:blipFill>
        <p:spPr>
          <a:xfrm>
            <a:off x="414337" y="991366"/>
            <a:ext cx="8315325" cy="39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12583"/>
      </p:ext>
    </p:extLst>
  </p:cSld>
  <p:clrMapOvr>
    <a:masterClrMapping/>
  </p:clrMapOvr>
  <p:transition spd="med" advTm="2521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27;p33">
            <a:extLst>
              <a:ext uri="{FF2B5EF4-FFF2-40B4-BE49-F238E27FC236}">
                <a16:creationId xmlns:a16="http://schemas.microsoft.com/office/drawing/2014/main" id="{38E49B50-FE21-3CA3-36DE-848A5D77352A}"/>
              </a:ext>
            </a:extLst>
          </p:cNvPr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Xavier VS 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C7671-72D6-DC57-26E4-859981F1EF21}"/>
              </a:ext>
            </a:extLst>
          </p:cNvPr>
          <p:cNvSpPr txBox="1"/>
          <p:nvPr/>
        </p:nvSpPr>
        <p:spPr>
          <a:xfrm>
            <a:off x="423900" y="1121664"/>
            <a:ext cx="6323308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# Create network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weight_init</a:t>
            </a:r>
            <a:r>
              <a:rPr lang="en-US" altLang="ko-KR" dirty="0"/>
              <a:t> = </a:t>
            </a:r>
            <a:r>
              <a:rPr lang="en-US" altLang="ko-KR" dirty="0" err="1"/>
              <a:t>tf.keras.initializaers.RandomNormal</a:t>
            </a:r>
            <a:r>
              <a:rPr lang="en-US" altLang="ko-KR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r>
              <a:rPr lang="en-US" altLang="ko-KR" dirty="0" err="1"/>
              <a:t>weight_init</a:t>
            </a:r>
            <a:r>
              <a:rPr lang="en-US" altLang="ko-KR" dirty="0"/>
              <a:t> = </a:t>
            </a:r>
            <a:r>
              <a:rPr lang="en-US" altLang="ko-KR" dirty="0" err="1"/>
              <a:t>tf.keras.initializaers.glorot_uniform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weight_init</a:t>
            </a:r>
            <a:r>
              <a:rPr lang="en-US" altLang="ko-KR" dirty="0"/>
              <a:t> = </a:t>
            </a:r>
            <a:r>
              <a:rPr lang="en-US" altLang="ko-KR" dirty="0" err="1"/>
              <a:t>tf.keras.initializaers.he_uniform</a:t>
            </a:r>
            <a:r>
              <a:rPr lang="en-US" altLang="ko-KR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AC507-799C-3F80-38D5-F52217E7D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00" y="3078861"/>
            <a:ext cx="2952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9705"/>
      </p:ext>
    </p:extLst>
  </p:cSld>
  <p:clrMapOvr>
    <a:masterClrMapping/>
  </p:clrMapOvr>
  <p:transition spd="med" advTm="2521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Drop out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7439763"/>
      </p:ext>
    </p:extLst>
  </p:cSld>
  <p:clrMapOvr>
    <a:masterClrMapping/>
  </p:clrMapOvr>
  <p:transition spd="med" advTm="466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dirty="0"/>
              <a:t>Drop out</a:t>
            </a:r>
            <a:endParaRPr lang="en-US"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BDFE-21D4-4F6F-7D48-4312CF2C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76" y="1050078"/>
            <a:ext cx="6865048" cy="37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9779"/>
      </p:ext>
    </p:extLst>
  </p:cSld>
  <p:clrMapOvr>
    <a:masterClrMapping/>
  </p:clrMapOvr>
  <p:transition spd="med" advTm="387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XOR – NN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89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Batch Normalization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6262240"/>
      </p:ext>
    </p:extLst>
  </p:cSld>
  <p:clrMapOvr>
    <a:masterClrMapping/>
  </p:clrMapOvr>
  <p:transition spd="med" advTm="19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Batch Normalization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27B5-47A6-09AA-F695-B191756D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56" y="1050375"/>
            <a:ext cx="6800088" cy="37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9137"/>
      </p:ext>
    </p:extLst>
  </p:cSld>
  <p:clrMapOvr>
    <a:masterClrMapping/>
  </p:clrMapOvr>
  <p:transition spd="med" advTm="2302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Batch Normalization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DB0C31-8E4C-0C16-DD26-61650DC5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49" y="1096790"/>
            <a:ext cx="6675501" cy="36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284"/>
      </p:ext>
    </p:extLst>
  </p:cSld>
  <p:clrMapOvr>
    <a:masterClrMapping/>
  </p:clrMapOvr>
  <p:transition spd="med" advTm="2302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31772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XOR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FF0E5-D522-E7D6-DB43-A56EDC44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13" y="970188"/>
            <a:ext cx="7170374" cy="3979466"/>
          </a:xfrm>
          <a:prstGeom prst="rect">
            <a:avLst/>
          </a:prstGeom>
        </p:spPr>
      </p:pic>
    </p:spTree>
  </p:cSld>
  <p:clrMapOvr>
    <a:masterClrMapping/>
  </p:clrMapOvr>
  <p:transition spd="med" advTm="2334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6EAD3-F656-EEAB-7FC9-6EC167CC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42022"/>
            <a:ext cx="8582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7946"/>
      </p:ext>
    </p:extLst>
  </p:cSld>
  <p:clrMapOvr>
    <a:masterClrMapping/>
  </p:clrMapOvr>
  <p:transition spd="med" advTm="1540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E831F-6637-FFCF-25FC-F33BA795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5" y="467798"/>
            <a:ext cx="6794189" cy="44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9267"/>
      </p:ext>
    </p:extLst>
  </p:cSld>
  <p:clrMapOvr>
    <a:masterClrMapping/>
  </p:clrMapOvr>
  <p:transition spd="med" advTm="154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E57DB-BC7F-5CD7-267C-4545909B791F}"/>
              </a:ext>
            </a:extLst>
          </p:cNvPr>
          <p:cNvSpPr txBox="1"/>
          <p:nvPr/>
        </p:nvSpPr>
        <p:spPr>
          <a:xfrm>
            <a:off x="2279904" y="2356306"/>
            <a:ext cx="4584192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K = </a:t>
            </a:r>
            <a:r>
              <a:rPr kumimoji="0" lang="en-US" altLang="ko-KR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tf</a:t>
            </a:r>
            <a:r>
              <a:rPr lang="en-US" altLang="ko-KR" dirty="0" err="1"/>
              <a:t>.sigmoid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W1) + b1)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Hypothesis = </a:t>
            </a:r>
            <a:r>
              <a:rPr kumimoji="0" lang="en-US" altLang="ko-KR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tf.sigmoid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(K, W2) + b2)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286089"/>
      </p:ext>
    </p:extLst>
  </p:cSld>
  <p:clrMapOvr>
    <a:masterClrMapping/>
  </p:clrMapOvr>
  <p:transition spd="med" advTm="1540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Forward/Back Propagation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2209540"/>
      </p:ext>
    </p:extLst>
  </p:cSld>
  <p:clrMapOvr>
    <a:masterClrMapping/>
  </p:clrMapOvr>
  <p:transition spd="med" advTm="1909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dirty="0"/>
              <a:t>Forward/Back Propagation</a:t>
            </a:r>
            <a:endParaRPr lang="en-US"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5055D-C529-CD9E-4ECB-96A062BA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929811"/>
            <a:ext cx="7741920" cy="40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0294"/>
      </p:ext>
    </p:extLst>
  </p:cSld>
  <p:clrMapOvr>
    <a:masterClrMapping/>
  </p:clrMapOvr>
  <p:transition spd="med" advTm="1094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dirty="0"/>
              <a:t>Forward/Back Propagation</a:t>
            </a:r>
            <a:endParaRPr lang="en-US"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62D10-6B4A-66E0-C005-FDD2013A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9" y="1354474"/>
            <a:ext cx="3585184" cy="3225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044B1-ED5C-8ED7-99CF-96C4F0451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71" y="1205597"/>
            <a:ext cx="5285079" cy="3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3028"/>
      </p:ext>
    </p:extLst>
  </p:cSld>
  <p:clrMapOvr>
    <a:masterClrMapping/>
  </p:clrMapOvr>
  <p:transition spd="med" advTm="10944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145</Words>
  <Application>Microsoft Office PowerPoint</Application>
  <PresentationFormat>On-screen Show (16:9)</PresentationFormat>
  <Paragraphs>34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Google Sans</vt:lpstr>
      <vt:lpstr>Arial</vt:lpstr>
      <vt:lpstr>Roboto Mono</vt:lpstr>
      <vt:lpstr>Simple Light</vt:lpstr>
      <vt:lpstr>ML/DL Study W02</vt:lpstr>
      <vt:lpstr>XOR – NN</vt:lpstr>
      <vt:lpstr>PowerPoint Presentation</vt:lpstr>
      <vt:lpstr>PowerPoint Presentation</vt:lpstr>
      <vt:lpstr>PowerPoint Presentation</vt:lpstr>
      <vt:lpstr>PowerPoint Presentation</vt:lpstr>
      <vt:lpstr>Forward/Back Propagation</vt:lpstr>
      <vt:lpstr>PowerPoint Presentation</vt:lpstr>
      <vt:lpstr>PowerPoint Presentation</vt:lpstr>
      <vt:lpstr>Sigmoid VS Relu</vt:lpstr>
      <vt:lpstr>PowerPoint Presentation</vt:lpstr>
      <vt:lpstr>PowerPoint Presentation</vt:lpstr>
      <vt:lpstr>PowerPoint Presentation</vt:lpstr>
      <vt:lpstr>PowerPoint Presentation</vt:lpstr>
      <vt:lpstr>Weight Initialization</vt:lpstr>
      <vt:lpstr>PowerPoint Presentation</vt:lpstr>
      <vt:lpstr>PowerPoint Presentation</vt:lpstr>
      <vt:lpstr>Drop out</vt:lpstr>
      <vt:lpstr>PowerPoint Presentation</vt:lpstr>
      <vt:lpstr>Batch Normalization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Week01</dc:title>
  <cp:lastModifiedBy>AirBorne</cp:lastModifiedBy>
  <cp:revision>8</cp:revision>
  <dcterms:modified xsi:type="dcterms:W3CDTF">2023-09-27T09:08:19Z</dcterms:modified>
</cp:coreProperties>
</file>