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4" r:id="rId8"/>
    <p:sldId id="269" r:id="rId9"/>
    <p:sldId id="270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45DA5-767D-45E1-958C-12611078D6AB}" v="957" dt="2021-02-28T07:10:26.896"/>
    <p1510:client id="{C9EACFA8-85BB-4228-A8AF-02C48CBEA260}" v="40" dt="2021-02-28T07:38:06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D992A-6AA4-4293-9880-6BA6DCEFC23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1662B47-FCC8-48FE-901F-D555ADCFCE22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Scan from camera or gallery</a:t>
          </a:r>
          <a:endParaRPr lang="en-GB" dirty="0"/>
        </a:p>
      </dgm:t>
    </dgm:pt>
    <dgm:pt modelId="{6F944070-A98A-455F-926A-2C0DE2C3B118}" type="parTrans" cxnId="{CA6BF023-4919-47C7-A601-2DF0CA04A64E}">
      <dgm:prSet/>
      <dgm:spPr/>
      <dgm:t>
        <a:bodyPr/>
        <a:lstStyle/>
        <a:p>
          <a:endParaRPr lang="en-GB"/>
        </a:p>
      </dgm:t>
    </dgm:pt>
    <dgm:pt modelId="{7194691A-2AAB-43C8-94E5-6C1990C3DE3B}" type="sibTrans" cxnId="{CA6BF023-4919-47C7-A601-2DF0CA04A64E}">
      <dgm:prSet/>
      <dgm:spPr/>
      <dgm:t>
        <a:bodyPr/>
        <a:lstStyle/>
        <a:p>
          <a:endParaRPr lang="en-GB"/>
        </a:p>
      </dgm:t>
    </dgm:pt>
    <dgm:pt modelId="{2BFF62E3-57B8-4E54-ABE9-6787E7596061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Image sent to google text recognition API</a:t>
          </a:r>
          <a:endParaRPr lang="en-GB" dirty="0"/>
        </a:p>
      </dgm:t>
    </dgm:pt>
    <dgm:pt modelId="{77CEA6F6-5E66-4B06-9BDE-A52C7AA70201}" type="parTrans" cxnId="{259BF04E-A755-46FB-BDFA-FA1D04868339}">
      <dgm:prSet/>
      <dgm:spPr/>
      <dgm:t>
        <a:bodyPr/>
        <a:lstStyle/>
        <a:p>
          <a:endParaRPr lang="en-GB"/>
        </a:p>
      </dgm:t>
    </dgm:pt>
    <dgm:pt modelId="{9D8CEF54-3197-42DD-8A7E-06FAFBBF4A6E}" type="sibTrans" cxnId="{259BF04E-A755-46FB-BDFA-FA1D04868339}">
      <dgm:prSet/>
      <dgm:spPr/>
      <dgm:t>
        <a:bodyPr/>
        <a:lstStyle/>
        <a:p>
          <a:endParaRPr lang="en-GB"/>
        </a:p>
      </dgm:t>
    </dgm:pt>
    <dgm:pt modelId="{532029C7-4EC9-4692-8F8B-CB376F745A2E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Image processed with dataset and models</a:t>
          </a:r>
          <a:endParaRPr lang="en-GB" dirty="0"/>
        </a:p>
      </dgm:t>
    </dgm:pt>
    <dgm:pt modelId="{7584DD68-5F4A-4421-8158-BB8A7FFE71C3}" type="parTrans" cxnId="{27A81F24-BBCB-4D7F-B516-EDA185B0DE24}">
      <dgm:prSet/>
      <dgm:spPr/>
      <dgm:t>
        <a:bodyPr/>
        <a:lstStyle/>
        <a:p>
          <a:endParaRPr lang="en-GB"/>
        </a:p>
      </dgm:t>
    </dgm:pt>
    <dgm:pt modelId="{2269B8B8-E666-4EA0-AC5B-FC805F5DEC5E}" type="sibTrans" cxnId="{27A81F24-BBCB-4D7F-B516-EDA185B0DE24}">
      <dgm:prSet/>
      <dgm:spPr/>
      <dgm:t>
        <a:bodyPr/>
        <a:lstStyle/>
        <a:p>
          <a:endParaRPr lang="en-GB"/>
        </a:p>
      </dgm:t>
    </dgm:pt>
    <dgm:pt modelId="{657DBEEC-805B-4C42-A0A7-BA4677D5922F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Returns Text Blocks</a:t>
          </a:r>
          <a:endParaRPr lang="en-GB" dirty="0"/>
        </a:p>
      </dgm:t>
    </dgm:pt>
    <dgm:pt modelId="{A4EE8961-F04E-4F85-B707-FB3D2C2C13A0}" type="parTrans" cxnId="{45CD9129-6752-4F16-96BB-85F4865FBB39}">
      <dgm:prSet/>
      <dgm:spPr/>
      <dgm:t>
        <a:bodyPr/>
        <a:lstStyle/>
        <a:p>
          <a:endParaRPr lang="en-GB"/>
        </a:p>
      </dgm:t>
    </dgm:pt>
    <dgm:pt modelId="{9097F2DB-455C-45A9-800B-C4878ACC102B}" type="sibTrans" cxnId="{45CD9129-6752-4F16-96BB-85F4865FBB39}">
      <dgm:prSet/>
      <dgm:spPr/>
      <dgm:t>
        <a:bodyPr/>
        <a:lstStyle/>
        <a:p>
          <a:endParaRPr lang="en-GB"/>
        </a:p>
      </dgm:t>
    </dgm:pt>
    <dgm:pt modelId="{DE38B670-F194-4905-9A8F-6AD1DCA05CF8}">
      <dgm:prSet phldrT="[Text]"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Render procured data</a:t>
          </a:r>
          <a:endParaRPr lang="en-GB" dirty="0"/>
        </a:p>
      </dgm:t>
    </dgm:pt>
    <dgm:pt modelId="{61456032-ECD0-46E7-BAF5-CF79C0598120}" type="parTrans" cxnId="{512B797A-D20B-471F-B3CF-32444394909D}">
      <dgm:prSet/>
      <dgm:spPr/>
      <dgm:t>
        <a:bodyPr/>
        <a:lstStyle/>
        <a:p>
          <a:endParaRPr lang="en-GB"/>
        </a:p>
      </dgm:t>
    </dgm:pt>
    <dgm:pt modelId="{1CF0DAA3-42FC-4AD3-96A6-3667F8EB97FF}" type="sibTrans" cxnId="{512B797A-D20B-471F-B3CF-32444394909D}">
      <dgm:prSet/>
      <dgm:spPr/>
      <dgm:t>
        <a:bodyPr/>
        <a:lstStyle/>
        <a:p>
          <a:endParaRPr lang="en-GB"/>
        </a:p>
      </dgm:t>
    </dgm:pt>
    <dgm:pt modelId="{060A82B2-F477-43CC-8D24-48E2EC3B755B}">
      <dgm:prSet phldr="0"/>
      <dgm:spPr/>
      <dgm:t>
        <a:bodyPr/>
        <a:lstStyle/>
        <a:p>
          <a:pPr rtl="0"/>
          <a:r>
            <a:rPr lang="en-GB" dirty="0">
              <a:latin typeface="Bodoni MT" panose="02040603050505030304"/>
            </a:rPr>
            <a:t>Save to Database</a:t>
          </a:r>
        </a:p>
      </dgm:t>
    </dgm:pt>
    <dgm:pt modelId="{C3797037-46B5-4D6C-AED2-BC3FAECB32CC}" type="parTrans" cxnId="{E5B8B5E2-4320-484E-A444-A3EB57386C14}">
      <dgm:prSet/>
      <dgm:spPr/>
    </dgm:pt>
    <dgm:pt modelId="{9B5BDF4A-B7F8-4EC1-92B4-2664A1144652}" type="sibTrans" cxnId="{E5B8B5E2-4320-484E-A444-A3EB57386C14}">
      <dgm:prSet/>
      <dgm:spPr/>
      <dgm:t>
        <a:bodyPr/>
        <a:lstStyle/>
        <a:p>
          <a:endParaRPr lang="en-GB"/>
        </a:p>
      </dgm:t>
    </dgm:pt>
    <dgm:pt modelId="{EBA2CFC4-24B9-42C6-8C11-1244E8F5D01F}" type="pres">
      <dgm:prSet presAssocID="{635D992A-6AA4-4293-9880-6BA6DCEFC234}" presName="Name0" presStyleCnt="0">
        <dgm:presLayoutVars>
          <dgm:dir/>
          <dgm:resizeHandles val="exact"/>
        </dgm:presLayoutVars>
      </dgm:prSet>
      <dgm:spPr/>
    </dgm:pt>
    <dgm:pt modelId="{BB9CD7F2-2B77-4977-9C73-BC956F1FEC5A}" type="pres">
      <dgm:prSet presAssocID="{635D992A-6AA4-4293-9880-6BA6DCEFC234}" presName="cycle" presStyleCnt="0"/>
      <dgm:spPr/>
    </dgm:pt>
    <dgm:pt modelId="{06E8FCF1-F681-4F56-9899-940717245396}" type="pres">
      <dgm:prSet presAssocID="{B1662B47-FCC8-48FE-901F-D555ADCFCE22}" presName="nodeFirstNode" presStyleLbl="node1" presStyleIdx="0" presStyleCnt="6">
        <dgm:presLayoutVars>
          <dgm:bulletEnabled val="1"/>
        </dgm:presLayoutVars>
      </dgm:prSet>
      <dgm:spPr/>
    </dgm:pt>
    <dgm:pt modelId="{B4805BEC-75C0-4C07-A6D1-721F157F7DDB}" type="pres">
      <dgm:prSet presAssocID="{7194691A-2AAB-43C8-94E5-6C1990C3DE3B}" presName="sibTransFirstNode" presStyleLbl="bgShp" presStyleIdx="0" presStyleCnt="1"/>
      <dgm:spPr/>
    </dgm:pt>
    <dgm:pt modelId="{DEA4BEA2-B312-48DC-AF75-03FAE58E08E8}" type="pres">
      <dgm:prSet presAssocID="{2BFF62E3-57B8-4E54-ABE9-6787E7596061}" presName="nodeFollowingNodes" presStyleLbl="node1" presStyleIdx="1" presStyleCnt="6">
        <dgm:presLayoutVars>
          <dgm:bulletEnabled val="1"/>
        </dgm:presLayoutVars>
      </dgm:prSet>
      <dgm:spPr/>
    </dgm:pt>
    <dgm:pt modelId="{F0118102-5D22-4A3B-9EC7-03F119BEBB3B}" type="pres">
      <dgm:prSet presAssocID="{532029C7-4EC9-4692-8F8B-CB376F745A2E}" presName="nodeFollowingNodes" presStyleLbl="node1" presStyleIdx="2" presStyleCnt="6">
        <dgm:presLayoutVars>
          <dgm:bulletEnabled val="1"/>
        </dgm:presLayoutVars>
      </dgm:prSet>
      <dgm:spPr/>
    </dgm:pt>
    <dgm:pt modelId="{713BE594-0219-4D0F-81F0-EF894FFA8AF5}" type="pres">
      <dgm:prSet presAssocID="{657DBEEC-805B-4C42-A0A7-BA4677D5922F}" presName="nodeFollowingNodes" presStyleLbl="node1" presStyleIdx="3" presStyleCnt="6">
        <dgm:presLayoutVars>
          <dgm:bulletEnabled val="1"/>
        </dgm:presLayoutVars>
      </dgm:prSet>
      <dgm:spPr/>
    </dgm:pt>
    <dgm:pt modelId="{D4790502-DBA2-447B-B88A-25D159937F43}" type="pres">
      <dgm:prSet presAssocID="{DE38B670-F194-4905-9A8F-6AD1DCA05CF8}" presName="nodeFollowingNodes" presStyleLbl="node1" presStyleIdx="4" presStyleCnt="6">
        <dgm:presLayoutVars>
          <dgm:bulletEnabled val="1"/>
        </dgm:presLayoutVars>
      </dgm:prSet>
      <dgm:spPr/>
    </dgm:pt>
    <dgm:pt modelId="{B1A11890-8673-4C15-AD54-D003E79FB4B5}" type="pres">
      <dgm:prSet presAssocID="{060A82B2-F477-43CC-8D24-48E2EC3B755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7D6D2921-0ADE-40F0-8917-ADCB8B506E63}" type="presOf" srcId="{532029C7-4EC9-4692-8F8B-CB376F745A2E}" destId="{F0118102-5D22-4A3B-9EC7-03F119BEBB3B}" srcOrd="0" destOrd="0" presId="urn:microsoft.com/office/officeart/2005/8/layout/cycle3"/>
    <dgm:cxn modelId="{CA6BF023-4919-47C7-A601-2DF0CA04A64E}" srcId="{635D992A-6AA4-4293-9880-6BA6DCEFC234}" destId="{B1662B47-FCC8-48FE-901F-D555ADCFCE22}" srcOrd="0" destOrd="0" parTransId="{6F944070-A98A-455F-926A-2C0DE2C3B118}" sibTransId="{7194691A-2AAB-43C8-94E5-6C1990C3DE3B}"/>
    <dgm:cxn modelId="{27A81F24-BBCB-4D7F-B516-EDA185B0DE24}" srcId="{635D992A-6AA4-4293-9880-6BA6DCEFC234}" destId="{532029C7-4EC9-4692-8F8B-CB376F745A2E}" srcOrd="2" destOrd="0" parTransId="{7584DD68-5F4A-4421-8158-BB8A7FFE71C3}" sibTransId="{2269B8B8-E666-4EA0-AC5B-FC805F5DEC5E}"/>
    <dgm:cxn modelId="{45CD9129-6752-4F16-96BB-85F4865FBB39}" srcId="{635D992A-6AA4-4293-9880-6BA6DCEFC234}" destId="{657DBEEC-805B-4C42-A0A7-BA4677D5922F}" srcOrd="3" destOrd="0" parTransId="{A4EE8961-F04E-4F85-B707-FB3D2C2C13A0}" sibTransId="{9097F2DB-455C-45A9-800B-C4878ACC102B}"/>
    <dgm:cxn modelId="{C12E0C36-7FF0-44F2-8C76-9B7A6E6054D1}" type="presOf" srcId="{635D992A-6AA4-4293-9880-6BA6DCEFC234}" destId="{EBA2CFC4-24B9-42C6-8C11-1244E8F5D01F}" srcOrd="0" destOrd="0" presId="urn:microsoft.com/office/officeart/2005/8/layout/cycle3"/>
    <dgm:cxn modelId="{DB71CC37-F826-4459-B078-91BA5A1C1F32}" type="presOf" srcId="{B1662B47-FCC8-48FE-901F-D555ADCFCE22}" destId="{06E8FCF1-F681-4F56-9899-940717245396}" srcOrd="0" destOrd="0" presId="urn:microsoft.com/office/officeart/2005/8/layout/cycle3"/>
    <dgm:cxn modelId="{79BBDF37-C816-4C39-9441-BA556FBA5E50}" type="presOf" srcId="{DE38B670-F194-4905-9A8F-6AD1DCA05CF8}" destId="{D4790502-DBA2-447B-B88A-25D159937F43}" srcOrd="0" destOrd="0" presId="urn:microsoft.com/office/officeart/2005/8/layout/cycle3"/>
    <dgm:cxn modelId="{5DF50B66-318B-4EE9-BF13-CDF13E3122BE}" type="presOf" srcId="{2BFF62E3-57B8-4E54-ABE9-6787E7596061}" destId="{DEA4BEA2-B312-48DC-AF75-03FAE58E08E8}" srcOrd="0" destOrd="0" presId="urn:microsoft.com/office/officeart/2005/8/layout/cycle3"/>
    <dgm:cxn modelId="{259BF04E-A755-46FB-BDFA-FA1D04868339}" srcId="{635D992A-6AA4-4293-9880-6BA6DCEFC234}" destId="{2BFF62E3-57B8-4E54-ABE9-6787E7596061}" srcOrd="1" destOrd="0" parTransId="{77CEA6F6-5E66-4B06-9BDE-A52C7AA70201}" sibTransId="{9D8CEF54-3197-42DD-8A7E-06FAFBBF4A6E}"/>
    <dgm:cxn modelId="{512B797A-D20B-471F-B3CF-32444394909D}" srcId="{635D992A-6AA4-4293-9880-6BA6DCEFC234}" destId="{DE38B670-F194-4905-9A8F-6AD1DCA05CF8}" srcOrd="4" destOrd="0" parTransId="{61456032-ECD0-46E7-BAF5-CF79C0598120}" sibTransId="{1CF0DAA3-42FC-4AD3-96A6-3667F8EB97FF}"/>
    <dgm:cxn modelId="{813E778C-7BFE-47EF-B1C1-447F5A5D670C}" type="presOf" srcId="{657DBEEC-805B-4C42-A0A7-BA4677D5922F}" destId="{713BE594-0219-4D0F-81F0-EF894FFA8AF5}" srcOrd="0" destOrd="0" presId="urn:microsoft.com/office/officeart/2005/8/layout/cycle3"/>
    <dgm:cxn modelId="{4B51F4C5-0152-4A64-B58D-70827B728F8B}" type="presOf" srcId="{7194691A-2AAB-43C8-94E5-6C1990C3DE3B}" destId="{B4805BEC-75C0-4C07-A6D1-721F157F7DDB}" srcOrd="0" destOrd="0" presId="urn:microsoft.com/office/officeart/2005/8/layout/cycle3"/>
    <dgm:cxn modelId="{E5B8B5E2-4320-484E-A444-A3EB57386C14}" srcId="{635D992A-6AA4-4293-9880-6BA6DCEFC234}" destId="{060A82B2-F477-43CC-8D24-48E2EC3B755B}" srcOrd="5" destOrd="0" parTransId="{C3797037-46B5-4D6C-AED2-BC3FAECB32CC}" sibTransId="{9B5BDF4A-B7F8-4EC1-92B4-2664A1144652}"/>
    <dgm:cxn modelId="{997730FB-F52E-4EC4-81AD-11A46E528667}" type="presOf" srcId="{060A82B2-F477-43CC-8D24-48E2EC3B755B}" destId="{B1A11890-8673-4C15-AD54-D003E79FB4B5}" srcOrd="0" destOrd="0" presId="urn:microsoft.com/office/officeart/2005/8/layout/cycle3"/>
    <dgm:cxn modelId="{092449AD-EEAD-4B4E-8CEE-242475598F12}" type="presParOf" srcId="{EBA2CFC4-24B9-42C6-8C11-1244E8F5D01F}" destId="{BB9CD7F2-2B77-4977-9C73-BC956F1FEC5A}" srcOrd="0" destOrd="0" presId="urn:microsoft.com/office/officeart/2005/8/layout/cycle3"/>
    <dgm:cxn modelId="{39F7BBC4-33B7-4D4B-BDF6-39C2F2F9E407}" type="presParOf" srcId="{BB9CD7F2-2B77-4977-9C73-BC956F1FEC5A}" destId="{06E8FCF1-F681-4F56-9899-940717245396}" srcOrd="0" destOrd="0" presId="urn:microsoft.com/office/officeart/2005/8/layout/cycle3"/>
    <dgm:cxn modelId="{5D725571-A5C8-4D6C-9A3D-3B088E382E96}" type="presParOf" srcId="{BB9CD7F2-2B77-4977-9C73-BC956F1FEC5A}" destId="{B4805BEC-75C0-4C07-A6D1-721F157F7DDB}" srcOrd="1" destOrd="0" presId="urn:microsoft.com/office/officeart/2005/8/layout/cycle3"/>
    <dgm:cxn modelId="{265A9C82-1CF2-4BB9-BB09-5E6D60A1B25F}" type="presParOf" srcId="{BB9CD7F2-2B77-4977-9C73-BC956F1FEC5A}" destId="{DEA4BEA2-B312-48DC-AF75-03FAE58E08E8}" srcOrd="2" destOrd="0" presId="urn:microsoft.com/office/officeart/2005/8/layout/cycle3"/>
    <dgm:cxn modelId="{9DF1A2A1-C3A6-459E-87F3-B6C33A35F72B}" type="presParOf" srcId="{BB9CD7F2-2B77-4977-9C73-BC956F1FEC5A}" destId="{F0118102-5D22-4A3B-9EC7-03F119BEBB3B}" srcOrd="3" destOrd="0" presId="urn:microsoft.com/office/officeart/2005/8/layout/cycle3"/>
    <dgm:cxn modelId="{8DCBA6DD-A2E1-41B8-8BB8-E4A473AF9723}" type="presParOf" srcId="{BB9CD7F2-2B77-4977-9C73-BC956F1FEC5A}" destId="{713BE594-0219-4D0F-81F0-EF894FFA8AF5}" srcOrd="4" destOrd="0" presId="urn:microsoft.com/office/officeart/2005/8/layout/cycle3"/>
    <dgm:cxn modelId="{E827660F-FFF7-4868-88FC-352D7CEBDFCB}" type="presParOf" srcId="{BB9CD7F2-2B77-4977-9C73-BC956F1FEC5A}" destId="{D4790502-DBA2-447B-B88A-25D159937F43}" srcOrd="5" destOrd="0" presId="urn:microsoft.com/office/officeart/2005/8/layout/cycle3"/>
    <dgm:cxn modelId="{D56E03BB-F82C-4806-9C7E-0C1914BCA949}" type="presParOf" srcId="{BB9CD7F2-2B77-4977-9C73-BC956F1FEC5A}" destId="{B1A11890-8673-4C15-AD54-D003E79FB4B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BB949-461F-4234-9D18-6BC6EA3953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8857FE-C7DA-42E7-8430-7FC4EEF77E2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Simple and easy to use app on android device.</a:t>
          </a:r>
          <a:endParaRPr lang="en-US"/>
        </a:p>
      </dgm:t>
    </dgm:pt>
    <dgm:pt modelId="{BBBF4C31-785A-4002-882A-2062AB426C87}" type="parTrans" cxnId="{EF5B38EA-6B4F-455C-9733-F76D638BBA7D}">
      <dgm:prSet/>
      <dgm:spPr/>
      <dgm:t>
        <a:bodyPr/>
        <a:lstStyle/>
        <a:p>
          <a:endParaRPr lang="en-US"/>
        </a:p>
      </dgm:t>
    </dgm:pt>
    <dgm:pt modelId="{8FD8F38E-4274-4449-B256-CA15C08685D2}" type="sibTrans" cxnId="{EF5B38EA-6B4F-455C-9733-F76D638BBA7D}">
      <dgm:prSet/>
      <dgm:spPr/>
      <dgm:t>
        <a:bodyPr/>
        <a:lstStyle/>
        <a:p>
          <a:endParaRPr lang="en-US"/>
        </a:p>
      </dgm:t>
    </dgm:pt>
    <dgm:pt modelId="{739C5067-0382-44A8-B46E-6FC9DFA033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Saves time, Money and Resources</a:t>
          </a:r>
          <a:endParaRPr lang="en-US"/>
        </a:p>
      </dgm:t>
    </dgm:pt>
    <dgm:pt modelId="{3B142DD0-7E98-48C0-8477-9E8E65961BBC}" type="parTrans" cxnId="{4064F329-B93D-40AB-BC38-A940676D75EE}">
      <dgm:prSet/>
      <dgm:spPr/>
      <dgm:t>
        <a:bodyPr/>
        <a:lstStyle/>
        <a:p>
          <a:endParaRPr lang="en-US"/>
        </a:p>
      </dgm:t>
    </dgm:pt>
    <dgm:pt modelId="{F0EA7749-8D0B-4070-B8B2-2C5090F3D096}" type="sibTrans" cxnId="{4064F329-B93D-40AB-BC38-A940676D75EE}">
      <dgm:prSet/>
      <dgm:spPr/>
      <dgm:t>
        <a:bodyPr/>
        <a:lstStyle/>
        <a:p>
          <a:endParaRPr lang="en-US"/>
        </a:p>
      </dgm:t>
    </dgm:pt>
    <dgm:pt modelId="{9E711860-E94C-4609-BA1A-E9275034D9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Improves Data Efficiency</a:t>
          </a:r>
          <a:endParaRPr lang="en-US"/>
        </a:p>
      </dgm:t>
    </dgm:pt>
    <dgm:pt modelId="{21149183-2B9B-490E-BE16-37854E9ED42B}" type="parTrans" cxnId="{D60B5D00-D0A7-48E5-849A-F9414E4E177D}">
      <dgm:prSet/>
      <dgm:spPr/>
      <dgm:t>
        <a:bodyPr/>
        <a:lstStyle/>
        <a:p>
          <a:endParaRPr lang="en-US"/>
        </a:p>
      </dgm:t>
    </dgm:pt>
    <dgm:pt modelId="{6C71B2BA-5A46-4262-8D73-77ADF16B2DE4}" type="sibTrans" cxnId="{D60B5D00-D0A7-48E5-849A-F9414E4E177D}">
      <dgm:prSet/>
      <dgm:spPr/>
      <dgm:t>
        <a:bodyPr/>
        <a:lstStyle/>
        <a:p>
          <a:endParaRPr lang="en-US"/>
        </a:p>
      </dgm:t>
    </dgm:pt>
    <dgm:pt modelId="{0B0D7F31-468D-41F7-BFAE-1D3127CDCB6A}" type="pres">
      <dgm:prSet presAssocID="{3EEBB949-461F-4234-9D18-6BC6EA395307}" presName="root" presStyleCnt="0">
        <dgm:presLayoutVars>
          <dgm:dir/>
          <dgm:resizeHandles val="exact"/>
        </dgm:presLayoutVars>
      </dgm:prSet>
      <dgm:spPr/>
    </dgm:pt>
    <dgm:pt modelId="{23E16C18-B22E-4023-B56F-D6941A8FCC9B}" type="pres">
      <dgm:prSet presAssocID="{358857FE-C7DA-42E7-8430-7FC4EEF77E2A}" presName="compNode" presStyleCnt="0"/>
      <dgm:spPr/>
    </dgm:pt>
    <dgm:pt modelId="{868E2218-FA7E-4A7B-9BD5-DB23500398CC}" type="pres">
      <dgm:prSet presAssocID="{358857FE-C7DA-42E7-8430-7FC4EEF77E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14DB0FD-517F-4398-B76E-40D4664B7510}" type="pres">
      <dgm:prSet presAssocID="{358857FE-C7DA-42E7-8430-7FC4EEF77E2A}" presName="spaceRect" presStyleCnt="0"/>
      <dgm:spPr/>
    </dgm:pt>
    <dgm:pt modelId="{36D46B2C-7668-429C-8CBD-86F57E8A1E55}" type="pres">
      <dgm:prSet presAssocID="{358857FE-C7DA-42E7-8430-7FC4EEF77E2A}" presName="textRect" presStyleLbl="revTx" presStyleIdx="0" presStyleCnt="3">
        <dgm:presLayoutVars>
          <dgm:chMax val="1"/>
          <dgm:chPref val="1"/>
        </dgm:presLayoutVars>
      </dgm:prSet>
      <dgm:spPr/>
    </dgm:pt>
    <dgm:pt modelId="{F6B1D273-482F-462E-B4ED-FFB75116E96F}" type="pres">
      <dgm:prSet presAssocID="{8FD8F38E-4274-4449-B256-CA15C08685D2}" presName="sibTrans" presStyleCnt="0"/>
      <dgm:spPr/>
    </dgm:pt>
    <dgm:pt modelId="{A11758F3-BB00-480B-AF73-EDDB52374EC4}" type="pres">
      <dgm:prSet presAssocID="{739C5067-0382-44A8-B46E-6FC9DFA033B4}" presName="compNode" presStyleCnt="0"/>
      <dgm:spPr/>
    </dgm:pt>
    <dgm:pt modelId="{DE53E569-358A-454D-B8F6-D0D29224BF5E}" type="pres">
      <dgm:prSet presAssocID="{739C5067-0382-44A8-B46E-6FC9DFA033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0D97524-8449-4A95-A212-B9A4A44AB7A6}" type="pres">
      <dgm:prSet presAssocID="{739C5067-0382-44A8-B46E-6FC9DFA033B4}" presName="spaceRect" presStyleCnt="0"/>
      <dgm:spPr/>
    </dgm:pt>
    <dgm:pt modelId="{0826E06D-AAF5-4429-9FD0-428F0322B63A}" type="pres">
      <dgm:prSet presAssocID="{739C5067-0382-44A8-B46E-6FC9DFA033B4}" presName="textRect" presStyleLbl="revTx" presStyleIdx="1" presStyleCnt="3">
        <dgm:presLayoutVars>
          <dgm:chMax val="1"/>
          <dgm:chPref val="1"/>
        </dgm:presLayoutVars>
      </dgm:prSet>
      <dgm:spPr/>
    </dgm:pt>
    <dgm:pt modelId="{1F5B2202-8A74-457C-B84F-FE2E6EDD85C0}" type="pres">
      <dgm:prSet presAssocID="{F0EA7749-8D0B-4070-B8B2-2C5090F3D096}" presName="sibTrans" presStyleCnt="0"/>
      <dgm:spPr/>
    </dgm:pt>
    <dgm:pt modelId="{42FFEB85-D2A5-429F-BDA8-0DBA302F7491}" type="pres">
      <dgm:prSet presAssocID="{9E711860-E94C-4609-BA1A-E9275034D9E9}" presName="compNode" presStyleCnt="0"/>
      <dgm:spPr/>
    </dgm:pt>
    <dgm:pt modelId="{BA993B66-366A-4FCF-8506-309604E0508B}" type="pres">
      <dgm:prSet presAssocID="{9E711860-E94C-4609-BA1A-E9275034D9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F06545C-1F67-4532-AF93-6062535E6270}" type="pres">
      <dgm:prSet presAssocID="{9E711860-E94C-4609-BA1A-E9275034D9E9}" presName="spaceRect" presStyleCnt="0"/>
      <dgm:spPr/>
    </dgm:pt>
    <dgm:pt modelId="{B6B62DF2-EF21-4A2A-A76A-6732266BEA47}" type="pres">
      <dgm:prSet presAssocID="{9E711860-E94C-4609-BA1A-E9275034D9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0B5D00-D0A7-48E5-849A-F9414E4E177D}" srcId="{3EEBB949-461F-4234-9D18-6BC6EA395307}" destId="{9E711860-E94C-4609-BA1A-E9275034D9E9}" srcOrd="2" destOrd="0" parTransId="{21149183-2B9B-490E-BE16-37854E9ED42B}" sibTransId="{6C71B2BA-5A46-4262-8D73-77ADF16B2DE4}"/>
    <dgm:cxn modelId="{4064F329-B93D-40AB-BC38-A940676D75EE}" srcId="{3EEBB949-461F-4234-9D18-6BC6EA395307}" destId="{739C5067-0382-44A8-B46E-6FC9DFA033B4}" srcOrd="1" destOrd="0" parTransId="{3B142DD0-7E98-48C0-8477-9E8E65961BBC}" sibTransId="{F0EA7749-8D0B-4070-B8B2-2C5090F3D096}"/>
    <dgm:cxn modelId="{B800195C-D1F0-44E4-B733-4C1243314AEE}" type="presOf" srcId="{9E711860-E94C-4609-BA1A-E9275034D9E9}" destId="{B6B62DF2-EF21-4A2A-A76A-6732266BEA47}" srcOrd="0" destOrd="0" presId="urn:microsoft.com/office/officeart/2018/2/layout/IconLabelList"/>
    <dgm:cxn modelId="{D4E82B57-407F-43EE-A2CB-33EF77845960}" type="presOf" srcId="{3EEBB949-461F-4234-9D18-6BC6EA395307}" destId="{0B0D7F31-468D-41F7-BFAE-1D3127CDCB6A}" srcOrd="0" destOrd="0" presId="urn:microsoft.com/office/officeart/2018/2/layout/IconLabelList"/>
    <dgm:cxn modelId="{755E0580-2826-4999-9617-0207D966EBDF}" type="presOf" srcId="{358857FE-C7DA-42E7-8430-7FC4EEF77E2A}" destId="{36D46B2C-7668-429C-8CBD-86F57E8A1E55}" srcOrd="0" destOrd="0" presId="urn:microsoft.com/office/officeart/2018/2/layout/IconLabelList"/>
    <dgm:cxn modelId="{EAC59FBF-4116-4322-9FF0-8B1AC382C24B}" type="presOf" srcId="{739C5067-0382-44A8-B46E-6FC9DFA033B4}" destId="{0826E06D-AAF5-4429-9FD0-428F0322B63A}" srcOrd="0" destOrd="0" presId="urn:microsoft.com/office/officeart/2018/2/layout/IconLabelList"/>
    <dgm:cxn modelId="{EF5B38EA-6B4F-455C-9733-F76D638BBA7D}" srcId="{3EEBB949-461F-4234-9D18-6BC6EA395307}" destId="{358857FE-C7DA-42E7-8430-7FC4EEF77E2A}" srcOrd="0" destOrd="0" parTransId="{BBBF4C31-785A-4002-882A-2062AB426C87}" sibTransId="{8FD8F38E-4274-4449-B256-CA15C08685D2}"/>
    <dgm:cxn modelId="{57518EE5-96EF-452E-93C9-571B130B4026}" type="presParOf" srcId="{0B0D7F31-468D-41F7-BFAE-1D3127CDCB6A}" destId="{23E16C18-B22E-4023-B56F-D6941A8FCC9B}" srcOrd="0" destOrd="0" presId="urn:microsoft.com/office/officeart/2018/2/layout/IconLabelList"/>
    <dgm:cxn modelId="{15499659-9254-4295-936B-EA5225F396BD}" type="presParOf" srcId="{23E16C18-B22E-4023-B56F-D6941A8FCC9B}" destId="{868E2218-FA7E-4A7B-9BD5-DB23500398CC}" srcOrd="0" destOrd="0" presId="urn:microsoft.com/office/officeart/2018/2/layout/IconLabelList"/>
    <dgm:cxn modelId="{14F7920C-FBD2-4A55-BE0A-AB22FA6C04DA}" type="presParOf" srcId="{23E16C18-B22E-4023-B56F-D6941A8FCC9B}" destId="{914DB0FD-517F-4398-B76E-40D4664B7510}" srcOrd="1" destOrd="0" presId="urn:microsoft.com/office/officeart/2018/2/layout/IconLabelList"/>
    <dgm:cxn modelId="{27A31A12-DD78-45C0-9FF6-1446E4EB9389}" type="presParOf" srcId="{23E16C18-B22E-4023-B56F-D6941A8FCC9B}" destId="{36D46B2C-7668-429C-8CBD-86F57E8A1E55}" srcOrd="2" destOrd="0" presId="urn:microsoft.com/office/officeart/2018/2/layout/IconLabelList"/>
    <dgm:cxn modelId="{3E301BC1-2BA2-4911-8E01-6E34A9CE39D1}" type="presParOf" srcId="{0B0D7F31-468D-41F7-BFAE-1D3127CDCB6A}" destId="{F6B1D273-482F-462E-B4ED-FFB75116E96F}" srcOrd="1" destOrd="0" presId="urn:microsoft.com/office/officeart/2018/2/layout/IconLabelList"/>
    <dgm:cxn modelId="{492A42B6-AA12-462C-9555-B13824D34BB0}" type="presParOf" srcId="{0B0D7F31-468D-41F7-BFAE-1D3127CDCB6A}" destId="{A11758F3-BB00-480B-AF73-EDDB52374EC4}" srcOrd="2" destOrd="0" presId="urn:microsoft.com/office/officeart/2018/2/layout/IconLabelList"/>
    <dgm:cxn modelId="{BD82CB9F-F643-4B0C-B633-489DE7D4A1A2}" type="presParOf" srcId="{A11758F3-BB00-480B-AF73-EDDB52374EC4}" destId="{DE53E569-358A-454D-B8F6-D0D29224BF5E}" srcOrd="0" destOrd="0" presId="urn:microsoft.com/office/officeart/2018/2/layout/IconLabelList"/>
    <dgm:cxn modelId="{C09136D0-FDF3-4617-A49B-993FE765CC2C}" type="presParOf" srcId="{A11758F3-BB00-480B-AF73-EDDB52374EC4}" destId="{F0D97524-8449-4A95-A212-B9A4A44AB7A6}" srcOrd="1" destOrd="0" presId="urn:microsoft.com/office/officeart/2018/2/layout/IconLabelList"/>
    <dgm:cxn modelId="{E54F4109-F0C2-42B0-A75D-58A72F8196A5}" type="presParOf" srcId="{A11758F3-BB00-480B-AF73-EDDB52374EC4}" destId="{0826E06D-AAF5-4429-9FD0-428F0322B63A}" srcOrd="2" destOrd="0" presId="urn:microsoft.com/office/officeart/2018/2/layout/IconLabelList"/>
    <dgm:cxn modelId="{363B32DB-D971-4DDA-82DC-F9B125CA7D49}" type="presParOf" srcId="{0B0D7F31-468D-41F7-BFAE-1D3127CDCB6A}" destId="{1F5B2202-8A74-457C-B84F-FE2E6EDD85C0}" srcOrd="3" destOrd="0" presId="urn:microsoft.com/office/officeart/2018/2/layout/IconLabelList"/>
    <dgm:cxn modelId="{68D881ED-9796-4052-A235-D8641EFE0FFF}" type="presParOf" srcId="{0B0D7F31-468D-41F7-BFAE-1D3127CDCB6A}" destId="{42FFEB85-D2A5-429F-BDA8-0DBA302F7491}" srcOrd="4" destOrd="0" presId="urn:microsoft.com/office/officeart/2018/2/layout/IconLabelList"/>
    <dgm:cxn modelId="{50B9E57F-B73B-4C7C-8ED1-802F9A28DD36}" type="presParOf" srcId="{42FFEB85-D2A5-429F-BDA8-0DBA302F7491}" destId="{BA993B66-366A-4FCF-8506-309604E0508B}" srcOrd="0" destOrd="0" presId="urn:microsoft.com/office/officeart/2018/2/layout/IconLabelList"/>
    <dgm:cxn modelId="{BF2836AA-7A3C-45BD-B3E3-BF9C8CD9B77F}" type="presParOf" srcId="{42FFEB85-D2A5-429F-BDA8-0DBA302F7491}" destId="{EF06545C-1F67-4532-AF93-6062535E6270}" srcOrd="1" destOrd="0" presId="urn:microsoft.com/office/officeart/2018/2/layout/IconLabelList"/>
    <dgm:cxn modelId="{28F0B6E2-EDCD-4DF8-B605-4F5BB3FCC891}" type="presParOf" srcId="{42FFEB85-D2A5-429F-BDA8-0DBA302F7491}" destId="{B6B62DF2-EF21-4A2A-A76A-6732266BEA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05BEC-75C0-4C07-A6D1-721F157F7DDB}">
      <dsp:nvSpPr>
        <dsp:cNvPr id="0" name=""/>
        <dsp:cNvSpPr/>
      </dsp:nvSpPr>
      <dsp:spPr>
        <a:xfrm>
          <a:off x="3328135" y="-2651"/>
          <a:ext cx="3697403" cy="3697403"/>
        </a:xfrm>
        <a:prstGeom prst="circularArrow">
          <a:avLst>
            <a:gd name="adj1" fmla="val 5274"/>
            <a:gd name="adj2" fmla="val 312630"/>
            <a:gd name="adj3" fmla="val 14206256"/>
            <a:gd name="adj4" fmla="val 17139831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FCF1-F681-4F56-9899-940717245396}">
      <dsp:nvSpPr>
        <dsp:cNvPr id="0" name=""/>
        <dsp:cNvSpPr/>
      </dsp:nvSpPr>
      <dsp:spPr>
        <a:xfrm>
          <a:off x="4465275" y="1633"/>
          <a:ext cx="1423124" cy="7115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Scan from camera or gallery</a:t>
          </a:r>
          <a:endParaRPr lang="en-GB" sz="1300" kern="1200" dirty="0"/>
        </a:p>
      </dsp:txBody>
      <dsp:txXfrm>
        <a:off x="4500011" y="36369"/>
        <a:ext cx="1353652" cy="642090"/>
      </dsp:txXfrm>
    </dsp:sp>
    <dsp:sp modelId="{DEA4BEA2-B312-48DC-AF75-03FAE58E08E8}">
      <dsp:nvSpPr>
        <dsp:cNvPr id="0" name=""/>
        <dsp:cNvSpPr/>
      </dsp:nvSpPr>
      <dsp:spPr>
        <a:xfrm>
          <a:off x="5764279" y="751613"/>
          <a:ext cx="1423124" cy="711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Image sent to google text recognition API</a:t>
          </a:r>
          <a:endParaRPr lang="en-GB" sz="1300" kern="1200" dirty="0"/>
        </a:p>
      </dsp:txBody>
      <dsp:txXfrm>
        <a:off x="5799015" y="786349"/>
        <a:ext cx="1353652" cy="642090"/>
      </dsp:txXfrm>
    </dsp:sp>
    <dsp:sp modelId="{F0118102-5D22-4A3B-9EC7-03F119BEBB3B}">
      <dsp:nvSpPr>
        <dsp:cNvPr id="0" name=""/>
        <dsp:cNvSpPr/>
      </dsp:nvSpPr>
      <dsp:spPr>
        <a:xfrm>
          <a:off x="5764279" y="2251574"/>
          <a:ext cx="1423124" cy="7115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Image processed with dataset and models</a:t>
          </a:r>
          <a:endParaRPr lang="en-GB" sz="1300" kern="1200" dirty="0"/>
        </a:p>
      </dsp:txBody>
      <dsp:txXfrm>
        <a:off x="5799015" y="2286310"/>
        <a:ext cx="1353652" cy="642090"/>
      </dsp:txXfrm>
    </dsp:sp>
    <dsp:sp modelId="{713BE594-0219-4D0F-81F0-EF894FFA8AF5}">
      <dsp:nvSpPr>
        <dsp:cNvPr id="0" name=""/>
        <dsp:cNvSpPr/>
      </dsp:nvSpPr>
      <dsp:spPr>
        <a:xfrm>
          <a:off x="4465275" y="3001554"/>
          <a:ext cx="1423124" cy="7115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Returns Text Blocks</a:t>
          </a:r>
          <a:endParaRPr lang="en-GB" sz="1300" kern="1200" dirty="0"/>
        </a:p>
      </dsp:txBody>
      <dsp:txXfrm>
        <a:off x="4500011" y="3036290"/>
        <a:ext cx="1353652" cy="642090"/>
      </dsp:txXfrm>
    </dsp:sp>
    <dsp:sp modelId="{D4790502-DBA2-447B-B88A-25D159937F43}">
      <dsp:nvSpPr>
        <dsp:cNvPr id="0" name=""/>
        <dsp:cNvSpPr/>
      </dsp:nvSpPr>
      <dsp:spPr>
        <a:xfrm>
          <a:off x="3166270" y="2251574"/>
          <a:ext cx="1423124" cy="7115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Render procured data</a:t>
          </a:r>
          <a:endParaRPr lang="en-GB" sz="1300" kern="1200" dirty="0"/>
        </a:p>
      </dsp:txBody>
      <dsp:txXfrm>
        <a:off x="3201006" y="2286310"/>
        <a:ext cx="1353652" cy="642090"/>
      </dsp:txXfrm>
    </dsp:sp>
    <dsp:sp modelId="{B1A11890-8673-4C15-AD54-D003E79FB4B5}">
      <dsp:nvSpPr>
        <dsp:cNvPr id="0" name=""/>
        <dsp:cNvSpPr/>
      </dsp:nvSpPr>
      <dsp:spPr>
        <a:xfrm>
          <a:off x="3166270" y="751613"/>
          <a:ext cx="1423124" cy="7115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doni MT" panose="02040603050505030304"/>
            </a:rPr>
            <a:t>Save to Database</a:t>
          </a:r>
        </a:p>
      </dsp:txBody>
      <dsp:txXfrm>
        <a:off x="3201006" y="786349"/>
        <a:ext cx="1353652" cy="642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E2218-FA7E-4A7B-9BD5-DB23500398CC}">
      <dsp:nvSpPr>
        <dsp:cNvPr id="0" name=""/>
        <dsp:cNvSpPr/>
      </dsp:nvSpPr>
      <dsp:spPr>
        <a:xfrm>
          <a:off x="538789" y="14446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6B2C-7668-429C-8CBD-86F57E8A1E55}">
      <dsp:nvSpPr>
        <dsp:cNvPr id="0" name=""/>
        <dsp:cNvSpPr/>
      </dsp:nvSpPr>
      <dsp:spPr>
        <a:xfrm>
          <a:off x="43789" y="2536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Simple and easy to use app on android device.</a:t>
          </a:r>
          <a:endParaRPr lang="en-US" sz="1600" kern="1200"/>
        </a:p>
      </dsp:txBody>
      <dsp:txXfrm>
        <a:off x="43789" y="2536781"/>
        <a:ext cx="1800000" cy="720000"/>
      </dsp:txXfrm>
    </dsp:sp>
    <dsp:sp modelId="{DE53E569-358A-454D-B8F6-D0D29224BF5E}">
      <dsp:nvSpPr>
        <dsp:cNvPr id="0" name=""/>
        <dsp:cNvSpPr/>
      </dsp:nvSpPr>
      <dsp:spPr>
        <a:xfrm>
          <a:off x="2653789" y="14446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6E06D-AAF5-4429-9FD0-428F0322B63A}">
      <dsp:nvSpPr>
        <dsp:cNvPr id="0" name=""/>
        <dsp:cNvSpPr/>
      </dsp:nvSpPr>
      <dsp:spPr>
        <a:xfrm>
          <a:off x="2158789" y="2536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Saves time, Money and Resources</a:t>
          </a:r>
          <a:endParaRPr lang="en-US" sz="1600" kern="1200"/>
        </a:p>
      </dsp:txBody>
      <dsp:txXfrm>
        <a:off x="2158789" y="2536781"/>
        <a:ext cx="1800000" cy="720000"/>
      </dsp:txXfrm>
    </dsp:sp>
    <dsp:sp modelId="{BA993B66-366A-4FCF-8506-309604E0508B}">
      <dsp:nvSpPr>
        <dsp:cNvPr id="0" name=""/>
        <dsp:cNvSpPr/>
      </dsp:nvSpPr>
      <dsp:spPr>
        <a:xfrm>
          <a:off x="4768788" y="14446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2DF2-EF21-4A2A-A76A-6732266BEA47}">
      <dsp:nvSpPr>
        <dsp:cNvPr id="0" name=""/>
        <dsp:cNvSpPr/>
      </dsp:nvSpPr>
      <dsp:spPr>
        <a:xfrm>
          <a:off x="4273789" y="25367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Improves Data Efficiency</a:t>
          </a:r>
          <a:endParaRPr lang="en-US" sz="1600" kern="1200"/>
        </a:p>
      </dsp:txBody>
      <dsp:txXfrm>
        <a:off x="4273789" y="253678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1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0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1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6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72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904F8-2FC9-4BFD-BC4C-D982A36B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/>
              <a:t> CHEQUE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38B36-B0D5-409D-8402-F825EBBAF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155BC8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en-US">
              <a:solidFill>
                <a:srgbClr val="155BC8"/>
              </a:solidFill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96B9074-B989-48BE-98F4-15FB07769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69" r="-1" b="19107"/>
          <a:stretch/>
        </p:blipFill>
        <p:spPr>
          <a:xfrm>
            <a:off x="5738160" y="2388639"/>
            <a:ext cx="5810373" cy="20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7BACB-56A3-450E-90D1-8EDD7921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Future Advances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E070-F92B-456A-938B-09276A11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GB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 text recogizer can be configured more strongly to give more accurate text recognition.</a:t>
            </a:r>
          </a:p>
          <a:p>
            <a:pPr indent="-305435"/>
            <a:r>
              <a:rPr lang="en-GB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Can be integrated within bank apps to directly process cheque data.</a:t>
            </a:r>
            <a:endParaRPr lang="en-GB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9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643FF-D40D-49FB-806D-0620C750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0CB0-AF54-4C34-9658-167D46A77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Wingdings 2" charset="2"/>
              <a:buChar char="•"/>
            </a:pPr>
            <a:r>
              <a:rPr lang="en-US">
                <a:solidFill>
                  <a:schemeClr val="tx2"/>
                </a:solidFill>
              </a:rPr>
              <a:t>Android Firebase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>
                <a:solidFill>
                  <a:schemeClr val="tx2"/>
                </a:solidFill>
              </a:rPr>
              <a:t>ML Kit Google</a:t>
            </a:r>
          </a:p>
          <a:p>
            <a:pPr marL="285750" indent="-285750" algn="l">
              <a:buFont typeface="Wingdings 2" charset="2"/>
              <a:buChar char="•"/>
            </a:pPr>
            <a:r>
              <a:rPr lang="en-US">
                <a:solidFill>
                  <a:schemeClr val="tx2"/>
                </a:solidFill>
              </a:rPr>
              <a:t>SDP Library</a:t>
            </a:r>
          </a:p>
          <a:p>
            <a:pPr algn="l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2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51C38-DD48-4FFC-B175-9382244B1BEF}"/>
              </a:ext>
            </a:extLst>
          </p:cNvPr>
          <p:cNvSpPr txBox="1"/>
          <p:nvPr/>
        </p:nvSpPr>
        <p:spPr>
          <a:xfrm>
            <a:off x="861791" y="835383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THANK 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ank Check">
            <a:extLst>
              <a:ext uri="{FF2B5EF4-FFF2-40B4-BE49-F238E27FC236}">
                <a16:creationId xmlns:a16="http://schemas.microsoft.com/office/drawing/2014/main" id="{4B00CA3C-DABB-40F2-88DB-1125E354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E0B49-7E32-412C-ABBF-F602D90C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Team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D24A-828A-49F2-BA2C-614156A18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College Name : Indus University Ahmedabad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Mentor : Sejal Thakkar</a:t>
            </a:r>
          </a:p>
          <a:p>
            <a:pPr algn="l">
              <a:lnSpc>
                <a:spcPct val="100000"/>
              </a:lnSpc>
            </a:pPr>
            <a:endParaRPr lang="en-US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By    </a:t>
            </a:r>
            <a:r>
              <a:rPr lang="en-US" b="1">
                <a:solidFill>
                  <a:schemeClr val="tx2"/>
                </a:solidFill>
              </a:rPr>
              <a:t>Yashas Majmudar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Saumya Ramolia 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Ritika Dhall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Khushi Manek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Frenil Patel</a:t>
            </a:r>
          </a:p>
          <a:p>
            <a:pPr lvl="1" algn="l">
              <a:lnSpc>
                <a:spcPct val="100000"/>
              </a:lnSpc>
            </a:pPr>
            <a:endParaRPr lang="en-US">
              <a:solidFill>
                <a:schemeClr val="tx2"/>
              </a:solidFill>
            </a:endParaRP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chemeClr val="tx2"/>
                </a:solidFill>
              </a:rPr>
              <a:t>Team Leader Email: yashashm@gmail.com</a:t>
            </a:r>
          </a:p>
        </p:txBody>
      </p:sp>
    </p:spTree>
    <p:extLst>
      <p:ext uri="{BB962C8B-B14F-4D97-AF65-F5344CB8AC3E}">
        <p14:creationId xmlns:p14="http://schemas.microsoft.com/office/powerpoint/2010/main" val="211673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6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F6551-90F1-490B-8F89-CEC681D0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IN" sz="4100">
                <a:solidFill>
                  <a:srgbClr val="FFFFFF"/>
                </a:solidFill>
              </a:rPr>
              <a:t>PROBLEM STATEMENT &amp; ITS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3989-7790-4B11-ADDF-528B040F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/>
              <a:t>Enhance user usability by focusing on:</a:t>
            </a:r>
          </a:p>
          <a:p>
            <a:pPr indent="-305435"/>
            <a:r>
              <a:rPr lang="en-US"/>
              <a:t>high-quality cheque scanners can yield high ROIs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/>
              <a:t>By saving huge amount of Time, Money and Resources.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/>
              <a:t>Easy Banking Experience.(Remote Deposit Capture)</a:t>
            </a:r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58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23E8A-991D-46FE-831A-24E33B0B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INTRODUCTION ON PROBLEM STATEMENT</a:t>
            </a: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E8A0-DE37-448A-B307-1643529B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GB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Every Bank has the same old system of depositing a cheque by going there personally. We need to fill in all the details while standing in a long queue. That is why in this modern techno world we need an application where we can deposit cheque sitting at home/office. This will save our lot of time and energy.</a:t>
            </a:r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N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Addition to this, during this time of pandemic, creating an autonomous system for cheque collection and submission remotely is safer and easier.</a:t>
            </a:r>
          </a:p>
        </p:txBody>
      </p:sp>
    </p:spTree>
    <p:extLst>
      <p:ext uri="{BB962C8B-B14F-4D97-AF65-F5344CB8AC3E}">
        <p14:creationId xmlns:p14="http://schemas.microsoft.com/office/powerpoint/2010/main" val="210861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85490-E446-4F9F-8D36-8CC1342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CHEQUE SCANNER  FLOW CHART</a:t>
            </a:r>
            <a:endParaRPr lang="en-IN" sz="4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Calibri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0E4E9E6-4AB4-4D06-8319-F33AB2610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7798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6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DE31F-03BC-4E19-AB33-63EDD59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IN" sz="4400">
                <a:solidFill>
                  <a:srgbClr val="FFFFFF"/>
                </a:solidFill>
              </a:rPr>
              <a:t>FEATURES OF CHEQUE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8DA2-B497-459E-8241-C59D96A5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IN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Autonomous Text detection</a:t>
            </a:r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IN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High Confidence</a:t>
            </a:r>
          </a:p>
          <a:p>
            <a:pPr indent="-305435"/>
            <a:endParaRPr lang="en-IN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85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63CE3C7-4435-4792-B3CC-2978524E0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7" b="871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D9FF-8B70-4137-8C85-6289A2A4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IN" sz="240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6966-B90B-4B15-8616-B0001A84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indent="-305435"/>
            <a:r>
              <a:rPr lang="en-IN" sz="1600"/>
              <a:t>The software gives accurate/precise textrecognition data. The data can be saved and shared easily readable format.</a:t>
            </a:r>
            <a:endParaRPr lang="en-IN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9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0BEA1D-5C0C-4EE7-AF25-A972FD74F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C0133F-7FFB-4820-9B2A-A779C111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68" y="1453872"/>
            <a:ext cx="1799111" cy="3998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DB4AA7-85DA-4CCB-B036-4275422B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24" y="1453872"/>
            <a:ext cx="1799111" cy="3998026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405A-B017-4305-8C32-10E2DC85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GB" sz="4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Demo Images</a:t>
            </a:r>
          </a:p>
        </p:txBody>
      </p:sp>
    </p:spTree>
    <p:extLst>
      <p:ext uri="{BB962C8B-B14F-4D97-AF65-F5344CB8AC3E}">
        <p14:creationId xmlns:p14="http://schemas.microsoft.com/office/powerpoint/2010/main" val="265288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9EE26-CA64-4A97-A59C-1B58361E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GB" sz="3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CONCULSION</a:t>
            </a:r>
            <a:endParaRPr lang="en-GB" sz="3700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DFB330E-16C5-4971-816C-1045CC945A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4167" y="1078263"/>
          <a:ext cx="6117578" cy="470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4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SlateVTI</vt:lpstr>
      <vt:lpstr> CHEQUE SCANNER</vt:lpstr>
      <vt:lpstr>Team Details</vt:lpstr>
      <vt:lpstr>PROBLEM STATEMENT &amp; ITS OBJECTIVE</vt:lpstr>
      <vt:lpstr>INTRODUCTION ON PROBLEM STATEMENT</vt:lpstr>
      <vt:lpstr>CHEQUE SCANNER  FLOW CHART</vt:lpstr>
      <vt:lpstr>FEATURES OF CHEQUE SCANNER</vt:lpstr>
      <vt:lpstr>RESULT</vt:lpstr>
      <vt:lpstr>Demo Images</vt:lpstr>
      <vt:lpstr>CONCULSION</vt:lpstr>
      <vt:lpstr>Future Advances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CHEQUE SCANNER</dc:title>
  <dc:creator>Saumya Ramolia</dc:creator>
  <cp:lastModifiedBy>Saumya Ramolia</cp:lastModifiedBy>
  <cp:revision>131</cp:revision>
  <dcterms:created xsi:type="dcterms:W3CDTF">2021-02-27T21:17:20Z</dcterms:created>
  <dcterms:modified xsi:type="dcterms:W3CDTF">2021-02-28T07:38:23Z</dcterms:modified>
</cp:coreProperties>
</file>