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4" r:id="rId8"/>
    <p:sldId id="263" r:id="rId9"/>
    <p:sldId id="269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45DA5-767D-45E1-958C-12611078D6AB}" v="957" dt="2021-02-28T07:10:2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992A-6AA4-4293-9880-6BA6DCEFC23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1662B47-FCC8-48FE-901F-D555ADCFCE22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Scan from camera or gallery</a:t>
          </a:r>
          <a:endParaRPr lang="en-GB" dirty="0"/>
        </a:p>
      </dgm:t>
    </dgm:pt>
    <dgm:pt modelId="{6F944070-A98A-455F-926A-2C0DE2C3B118}" type="parTrans" cxnId="{CA6BF023-4919-47C7-A601-2DF0CA04A64E}">
      <dgm:prSet/>
      <dgm:spPr/>
      <dgm:t>
        <a:bodyPr/>
        <a:lstStyle/>
        <a:p>
          <a:endParaRPr lang="en-GB"/>
        </a:p>
      </dgm:t>
    </dgm:pt>
    <dgm:pt modelId="{7194691A-2AAB-43C8-94E5-6C1990C3DE3B}" type="sibTrans" cxnId="{CA6BF023-4919-47C7-A601-2DF0CA04A64E}">
      <dgm:prSet/>
      <dgm:spPr/>
      <dgm:t>
        <a:bodyPr/>
        <a:lstStyle/>
        <a:p>
          <a:endParaRPr lang="en-GB"/>
        </a:p>
      </dgm:t>
    </dgm:pt>
    <dgm:pt modelId="{2BFF62E3-57B8-4E54-ABE9-6787E7596061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Image sent to google text recognition API</a:t>
          </a:r>
          <a:endParaRPr lang="en-GB" dirty="0"/>
        </a:p>
      </dgm:t>
    </dgm:pt>
    <dgm:pt modelId="{77CEA6F6-5E66-4B06-9BDE-A52C7AA70201}" type="parTrans" cxnId="{259BF04E-A755-46FB-BDFA-FA1D04868339}">
      <dgm:prSet/>
      <dgm:spPr/>
      <dgm:t>
        <a:bodyPr/>
        <a:lstStyle/>
        <a:p>
          <a:endParaRPr lang="en-GB"/>
        </a:p>
      </dgm:t>
    </dgm:pt>
    <dgm:pt modelId="{9D8CEF54-3197-42DD-8A7E-06FAFBBF4A6E}" type="sibTrans" cxnId="{259BF04E-A755-46FB-BDFA-FA1D04868339}">
      <dgm:prSet/>
      <dgm:spPr/>
      <dgm:t>
        <a:bodyPr/>
        <a:lstStyle/>
        <a:p>
          <a:endParaRPr lang="en-GB"/>
        </a:p>
      </dgm:t>
    </dgm:pt>
    <dgm:pt modelId="{532029C7-4EC9-4692-8F8B-CB376F745A2E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Image processed with dataset and models</a:t>
          </a:r>
          <a:endParaRPr lang="en-GB" dirty="0"/>
        </a:p>
      </dgm:t>
    </dgm:pt>
    <dgm:pt modelId="{7584DD68-5F4A-4421-8158-BB8A7FFE71C3}" type="parTrans" cxnId="{27A81F24-BBCB-4D7F-B516-EDA185B0DE24}">
      <dgm:prSet/>
      <dgm:spPr/>
      <dgm:t>
        <a:bodyPr/>
        <a:lstStyle/>
        <a:p>
          <a:endParaRPr lang="en-GB"/>
        </a:p>
      </dgm:t>
    </dgm:pt>
    <dgm:pt modelId="{2269B8B8-E666-4EA0-AC5B-FC805F5DEC5E}" type="sibTrans" cxnId="{27A81F24-BBCB-4D7F-B516-EDA185B0DE24}">
      <dgm:prSet/>
      <dgm:spPr/>
      <dgm:t>
        <a:bodyPr/>
        <a:lstStyle/>
        <a:p>
          <a:endParaRPr lang="en-GB"/>
        </a:p>
      </dgm:t>
    </dgm:pt>
    <dgm:pt modelId="{657DBEEC-805B-4C42-A0A7-BA4677D5922F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Returns Text Blocks</a:t>
          </a:r>
          <a:endParaRPr lang="en-GB" dirty="0"/>
        </a:p>
      </dgm:t>
    </dgm:pt>
    <dgm:pt modelId="{A4EE8961-F04E-4F85-B707-FB3D2C2C13A0}" type="parTrans" cxnId="{45CD9129-6752-4F16-96BB-85F4865FBB39}">
      <dgm:prSet/>
      <dgm:spPr/>
      <dgm:t>
        <a:bodyPr/>
        <a:lstStyle/>
        <a:p>
          <a:endParaRPr lang="en-GB"/>
        </a:p>
      </dgm:t>
    </dgm:pt>
    <dgm:pt modelId="{9097F2DB-455C-45A9-800B-C4878ACC102B}" type="sibTrans" cxnId="{45CD9129-6752-4F16-96BB-85F4865FBB39}">
      <dgm:prSet/>
      <dgm:spPr/>
      <dgm:t>
        <a:bodyPr/>
        <a:lstStyle/>
        <a:p>
          <a:endParaRPr lang="en-GB"/>
        </a:p>
      </dgm:t>
    </dgm:pt>
    <dgm:pt modelId="{DE38B670-F194-4905-9A8F-6AD1DCA05CF8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Render procured data</a:t>
          </a:r>
          <a:endParaRPr lang="en-GB" dirty="0"/>
        </a:p>
      </dgm:t>
    </dgm:pt>
    <dgm:pt modelId="{61456032-ECD0-46E7-BAF5-CF79C0598120}" type="parTrans" cxnId="{512B797A-D20B-471F-B3CF-32444394909D}">
      <dgm:prSet/>
      <dgm:spPr/>
      <dgm:t>
        <a:bodyPr/>
        <a:lstStyle/>
        <a:p>
          <a:endParaRPr lang="en-GB"/>
        </a:p>
      </dgm:t>
    </dgm:pt>
    <dgm:pt modelId="{1CF0DAA3-42FC-4AD3-96A6-3667F8EB97FF}" type="sibTrans" cxnId="{512B797A-D20B-471F-B3CF-32444394909D}">
      <dgm:prSet/>
      <dgm:spPr/>
      <dgm:t>
        <a:bodyPr/>
        <a:lstStyle/>
        <a:p>
          <a:endParaRPr lang="en-GB"/>
        </a:p>
      </dgm:t>
    </dgm:pt>
    <dgm:pt modelId="{060A82B2-F477-43CC-8D24-48E2EC3B755B}">
      <dgm:prSet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Save to Database</a:t>
          </a:r>
        </a:p>
      </dgm:t>
    </dgm:pt>
    <dgm:pt modelId="{C3797037-46B5-4D6C-AED2-BC3FAECB32CC}" type="parTrans" cxnId="{E5B8B5E2-4320-484E-A444-A3EB57386C14}">
      <dgm:prSet/>
      <dgm:spPr/>
    </dgm:pt>
    <dgm:pt modelId="{9B5BDF4A-B7F8-4EC1-92B4-2664A1144652}" type="sibTrans" cxnId="{E5B8B5E2-4320-484E-A444-A3EB57386C14}">
      <dgm:prSet/>
      <dgm:spPr/>
      <dgm:t>
        <a:bodyPr/>
        <a:lstStyle/>
        <a:p>
          <a:endParaRPr lang="en-GB"/>
        </a:p>
      </dgm:t>
    </dgm:pt>
    <dgm:pt modelId="{EBA2CFC4-24B9-42C6-8C11-1244E8F5D01F}" type="pres">
      <dgm:prSet presAssocID="{635D992A-6AA4-4293-9880-6BA6DCEFC234}" presName="Name0" presStyleCnt="0">
        <dgm:presLayoutVars>
          <dgm:dir/>
          <dgm:resizeHandles val="exact"/>
        </dgm:presLayoutVars>
      </dgm:prSet>
      <dgm:spPr/>
    </dgm:pt>
    <dgm:pt modelId="{BB9CD7F2-2B77-4977-9C73-BC956F1FEC5A}" type="pres">
      <dgm:prSet presAssocID="{635D992A-6AA4-4293-9880-6BA6DCEFC234}" presName="cycle" presStyleCnt="0"/>
      <dgm:spPr/>
    </dgm:pt>
    <dgm:pt modelId="{06E8FCF1-F681-4F56-9899-940717245396}" type="pres">
      <dgm:prSet presAssocID="{B1662B47-FCC8-48FE-901F-D555ADCFCE22}" presName="nodeFirstNode" presStyleLbl="node1" presStyleIdx="0" presStyleCnt="6">
        <dgm:presLayoutVars>
          <dgm:bulletEnabled val="1"/>
        </dgm:presLayoutVars>
      </dgm:prSet>
      <dgm:spPr/>
    </dgm:pt>
    <dgm:pt modelId="{B4805BEC-75C0-4C07-A6D1-721F157F7DDB}" type="pres">
      <dgm:prSet presAssocID="{7194691A-2AAB-43C8-94E5-6C1990C3DE3B}" presName="sibTransFirstNode" presStyleLbl="bgShp" presStyleIdx="0" presStyleCnt="1"/>
      <dgm:spPr/>
    </dgm:pt>
    <dgm:pt modelId="{DEA4BEA2-B312-48DC-AF75-03FAE58E08E8}" type="pres">
      <dgm:prSet presAssocID="{2BFF62E3-57B8-4E54-ABE9-6787E7596061}" presName="nodeFollowingNodes" presStyleLbl="node1" presStyleIdx="1" presStyleCnt="6">
        <dgm:presLayoutVars>
          <dgm:bulletEnabled val="1"/>
        </dgm:presLayoutVars>
      </dgm:prSet>
      <dgm:spPr/>
    </dgm:pt>
    <dgm:pt modelId="{F0118102-5D22-4A3B-9EC7-03F119BEBB3B}" type="pres">
      <dgm:prSet presAssocID="{532029C7-4EC9-4692-8F8B-CB376F745A2E}" presName="nodeFollowingNodes" presStyleLbl="node1" presStyleIdx="2" presStyleCnt="6">
        <dgm:presLayoutVars>
          <dgm:bulletEnabled val="1"/>
        </dgm:presLayoutVars>
      </dgm:prSet>
      <dgm:spPr/>
    </dgm:pt>
    <dgm:pt modelId="{713BE594-0219-4D0F-81F0-EF894FFA8AF5}" type="pres">
      <dgm:prSet presAssocID="{657DBEEC-805B-4C42-A0A7-BA4677D5922F}" presName="nodeFollowingNodes" presStyleLbl="node1" presStyleIdx="3" presStyleCnt="6">
        <dgm:presLayoutVars>
          <dgm:bulletEnabled val="1"/>
        </dgm:presLayoutVars>
      </dgm:prSet>
      <dgm:spPr/>
    </dgm:pt>
    <dgm:pt modelId="{D4790502-DBA2-447B-B88A-25D159937F43}" type="pres">
      <dgm:prSet presAssocID="{DE38B670-F194-4905-9A8F-6AD1DCA05CF8}" presName="nodeFollowingNodes" presStyleLbl="node1" presStyleIdx="4" presStyleCnt="6">
        <dgm:presLayoutVars>
          <dgm:bulletEnabled val="1"/>
        </dgm:presLayoutVars>
      </dgm:prSet>
      <dgm:spPr/>
    </dgm:pt>
    <dgm:pt modelId="{B1A11890-8673-4C15-AD54-D003E79FB4B5}" type="pres">
      <dgm:prSet presAssocID="{060A82B2-F477-43CC-8D24-48E2EC3B755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7D6D2921-0ADE-40F0-8917-ADCB8B506E63}" type="presOf" srcId="{532029C7-4EC9-4692-8F8B-CB376F745A2E}" destId="{F0118102-5D22-4A3B-9EC7-03F119BEBB3B}" srcOrd="0" destOrd="0" presId="urn:microsoft.com/office/officeart/2005/8/layout/cycle3"/>
    <dgm:cxn modelId="{CA6BF023-4919-47C7-A601-2DF0CA04A64E}" srcId="{635D992A-6AA4-4293-9880-6BA6DCEFC234}" destId="{B1662B47-FCC8-48FE-901F-D555ADCFCE22}" srcOrd="0" destOrd="0" parTransId="{6F944070-A98A-455F-926A-2C0DE2C3B118}" sibTransId="{7194691A-2AAB-43C8-94E5-6C1990C3DE3B}"/>
    <dgm:cxn modelId="{27A81F24-BBCB-4D7F-B516-EDA185B0DE24}" srcId="{635D992A-6AA4-4293-9880-6BA6DCEFC234}" destId="{532029C7-4EC9-4692-8F8B-CB376F745A2E}" srcOrd="2" destOrd="0" parTransId="{7584DD68-5F4A-4421-8158-BB8A7FFE71C3}" sibTransId="{2269B8B8-E666-4EA0-AC5B-FC805F5DEC5E}"/>
    <dgm:cxn modelId="{45CD9129-6752-4F16-96BB-85F4865FBB39}" srcId="{635D992A-6AA4-4293-9880-6BA6DCEFC234}" destId="{657DBEEC-805B-4C42-A0A7-BA4677D5922F}" srcOrd="3" destOrd="0" parTransId="{A4EE8961-F04E-4F85-B707-FB3D2C2C13A0}" sibTransId="{9097F2DB-455C-45A9-800B-C4878ACC102B}"/>
    <dgm:cxn modelId="{C12E0C36-7FF0-44F2-8C76-9B7A6E6054D1}" type="presOf" srcId="{635D992A-6AA4-4293-9880-6BA6DCEFC234}" destId="{EBA2CFC4-24B9-42C6-8C11-1244E8F5D01F}" srcOrd="0" destOrd="0" presId="urn:microsoft.com/office/officeart/2005/8/layout/cycle3"/>
    <dgm:cxn modelId="{DB71CC37-F826-4459-B078-91BA5A1C1F32}" type="presOf" srcId="{B1662B47-FCC8-48FE-901F-D555ADCFCE22}" destId="{06E8FCF1-F681-4F56-9899-940717245396}" srcOrd="0" destOrd="0" presId="urn:microsoft.com/office/officeart/2005/8/layout/cycle3"/>
    <dgm:cxn modelId="{79BBDF37-C816-4C39-9441-BA556FBA5E50}" type="presOf" srcId="{DE38B670-F194-4905-9A8F-6AD1DCA05CF8}" destId="{D4790502-DBA2-447B-B88A-25D159937F43}" srcOrd="0" destOrd="0" presId="urn:microsoft.com/office/officeart/2005/8/layout/cycle3"/>
    <dgm:cxn modelId="{5DF50B66-318B-4EE9-BF13-CDF13E3122BE}" type="presOf" srcId="{2BFF62E3-57B8-4E54-ABE9-6787E7596061}" destId="{DEA4BEA2-B312-48DC-AF75-03FAE58E08E8}" srcOrd="0" destOrd="0" presId="urn:microsoft.com/office/officeart/2005/8/layout/cycle3"/>
    <dgm:cxn modelId="{259BF04E-A755-46FB-BDFA-FA1D04868339}" srcId="{635D992A-6AA4-4293-9880-6BA6DCEFC234}" destId="{2BFF62E3-57B8-4E54-ABE9-6787E7596061}" srcOrd="1" destOrd="0" parTransId="{77CEA6F6-5E66-4B06-9BDE-A52C7AA70201}" sibTransId="{9D8CEF54-3197-42DD-8A7E-06FAFBBF4A6E}"/>
    <dgm:cxn modelId="{512B797A-D20B-471F-B3CF-32444394909D}" srcId="{635D992A-6AA4-4293-9880-6BA6DCEFC234}" destId="{DE38B670-F194-4905-9A8F-6AD1DCA05CF8}" srcOrd="4" destOrd="0" parTransId="{61456032-ECD0-46E7-BAF5-CF79C0598120}" sibTransId="{1CF0DAA3-42FC-4AD3-96A6-3667F8EB97FF}"/>
    <dgm:cxn modelId="{813E778C-7BFE-47EF-B1C1-447F5A5D670C}" type="presOf" srcId="{657DBEEC-805B-4C42-A0A7-BA4677D5922F}" destId="{713BE594-0219-4D0F-81F0-EF894FFA8AF5}" srcOrd="0" destOrd="0" presId="urn:microsoft.com/office/officeart/2005/8/layout/cycle3"/>
    <dgm:cxn modelId="{4B51F4C5-0152-4A64-B58D-70827B728F8B}" type="presOf" srcId="{7194691A-2AAB-43C8-94E5-6C1990C3DE3B}" destId="{B4805BEC-75C0-4C07-A6D1-721F157F7DDB}" srcOrd="0" destOrd="0" presId="urn:microsoft.com/office/officeart/2005/8/layout/cycle3"/>
    <dgm:cxn modelId="{E5B8B5E2-4320-484E-A444-A3EB57386C14}" srcId="{635D992A-6AA4-4293-9880-6BA6DCEFC234}" destId="{060A82B2-F477-43CC-8D24-48E2EC3B755B}" srcOrd="5" destOrd="0" parTransId="{C3797037-46B5-4D6C-AED2-BC3FAECB32CC}" sibTransId="{9B5BDF4A-B7F8-4EC1-92B4-2664A1144652}"/>
    <dgm:cxn modelId="{997730FB-F52E-4EC4-81AD-11A46E528667}" type="presOf" srcId="{060A82B2-F477-43CC-8D24-48E2EC3B755B}" destId="{B1A11890-8673-4C15-AD54-D003E79FB4B5}" srcOrd="0" destOrd="0" presId="urn:microsoft.com/office/officeart/2005/8/layout/cycle3"/>
    <dgm:cxn modelId="{092449AD-EEAD-4B4E-8CEE-242475598F12}" type="presParOf" srcId="{EBA2CFC4-24B9-42C6-8C11-1244E8F5D01F}" destId="{BB9CD7F2-2B77-4977-9C73-BC956F1FEC5A}" srcOrd="0" destOrd="0" presId="urn:microsoft.com/office/officeart/2005/8/layout/cycle3"/>
    <dgm:cxn modelId="{39F7BBC4-33B7-4D4B-BDF6-39C2F2F9E407}" type="presParOf" srcId="{BB9CD7F2-2B77-4977-9C73-BC956F1FEC5A}" destId="{06E8FCF1-F681-4F56-9899-940717245396}" srcOrd="0" destOrd="0" presId="urn:microsoft.com/office/officeart/2005/8/layout/cycle3"/>
    <dgm:cxn modelId="{5D725571-A5C8-4D6C-9A3D-3B088E382E96}" type="presParOf" srcId="{BB9CD7F2-2B77-4977-9C73-BC956F1FEC5A}" destId="{B4805BEC-75C0-4C07-A6D1-721F157F7DDB}" srcOrd="1" destOrd="0" presId="urn:microsoft.com/office/officeart/2005/8/layout/cycle3"/>
    <dgm:cxn modelId="{265A9C82-1CF2-4BB9-BB09-5E6D60A1B25F}" type="presParOf" srcId="{BB9CD7F2-2B77-4977-9C73-BC956F1FEC5A}" destId="{DEA4BEA2-B312-48DC-AF75-03FAE58E08E8}" srcOrd="2" destOrd="0" presId="urn:microsoft.com/office/officeart/2005/8/layout/cycle3"/>
    <dgm:cxn modelId="{9DF1A2A1-C3A6-459E-87F3-B6C33A35F72B}" type="presParOf" srcId="{BB9CD7F2-2B77-4977-9C73-BC956F1FEC5A}" destId="{F0118102-5D22-4A3B-9EC7-03F119BEBB3B}" srcOrd="3" destOrd="0" presId="urn:microsoft.com/office/officeart/2005/8/layout/cycle3"/>
    <dgm:cxn modelId="{8DCBA6DD-A2E1-41B8-8BB8-E4A473AF9723}" type="presParOf" srcId="{BB9CD7F2-2B77-4977-9C73-BC956F1FEC5A}" destId="{713BE594-0219-4D0F-81F0-EF894FFA8AF5}" srcOrd="4" destOrd="0" presId="urn:microsoft.com/office/officeart/2005/8/layout/cycle3"/>
    <dgm:cxn modelId="{E827660F-FFF7-4868-88FC-352D7CEBDFCB}" type="presParOf" srcId="{BB9CD7F2-2B77-4977-9C73-BC956F1FEC5A}" destId="{D4790502-DBA2-447B-B88A-25D159937F43}" srcOrd="5" destOrd="0" presId="urn:microsoft.com/office/officeart/2005/8/layout/cycle3"/>
    <dgm:cxn modelId="{D56E03BB-F82C-4806-9C7E-0C1914BCA949}" type="presParOf" srcId="{BB9CD7F2-2B77-4977-9C73-BC956F1FEC5A}" destId="{B1A11890-8673-4C15-AD54-D003E79FB4B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A3DF4-1D30-4F9D-A269-DF87D1AA7C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C78E041-076E-430E-A802-253C0BAA79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Bodoni MT" panose="02040603050505030304"/>
            </a:rPr>
            <a:t>Saves</a:t>
          </a:r>
          <a:r>
            <a:rPr lang="en-GB"/>
            <a:t> time, Money and Resources</a:t>
          </a:r>
          <a:endParaRPr lang="en-US"/>
        </a:p>
      </dgm:t>
    </dgm:pt>
    <dgm:pt modelId="{F586051B-2659-4F7E-8F2B-E89E9FCDF053}" type="parTrans" cxnId="{4ED654C4-9514-4E70-B9FE-1EA0ECF94DAF}">
      <dgm:prSet/>
      <dgm:spPr/>
      <dgm:t>
        <a:bodyPr/>
        <a:lstStyle/>
        <a:p>
          <a:endParaRPr lang="en-US"/>
        </a:p>
      </dgm:t>
    </dgm:pt>
    <dgm:pt modelId="{49E1A334-DD5F-436A-981D-C5186341D15D}" type="sibTrans" cxnId="{4ED654C4-9514-4E70-B9FE-1EA0ECF94DAF}">
      <dgm:prSet/>
      <dgm:spPr/>
      <dgm:t>
        <a:bodyPr/>
        <a:lstStyle/>
        <a:p>
          <a:endParaRPr lang="en-US"/>
        </a:p>
      </dgm:t>
    </dgm:pt>
    <dgm:pt modelId="{846766B3-0777-4FDE-B282-94DEA93D99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Improves Data Efficiency</a:t>
          </a:r>
          <a:endParaRPr lang="en-US"/>
        </a:p>
      </dgm:t>
    </dgm:pt>
    <dgm:pt modelId="{A5BB4219-61CE-491F-88CB-9A9A7DA09316}" type="parTrans" cxnId="{2F9ED147-416B-4847-AAB6-A49E8B651A2D}">
      <dgm:prSet/>
      <dgm:spPr/>
      <dgm:t>
        <a:bodyPr/>
        <a:lstStyle/>
        <a:p>
          <a:endParaRPr lang="en-US"/>
        </a:p>
      </dgm:t>
    </dgm:pt>
    <dgm:pt modelId="{A2C0E6DE-5BED-4955-BC48-785BF6B85E0C}" type="sibTrans" cxnId="{2F9ED147-416B-4847-AAB6-A49E8B651A2D}">
      <dgm:prSet/>
      <dgm:spPr/>
      <dgm:t>
        <a:bodyPr/>
        <a:lstStyle/>
        <a:p>
          <a:endParaRPr lang="en-US"/>
        </a:p>
      </dgm:t>
    </dgm:pt>
    <dgm:pt modelId="{2A355F9F-1208-49B0-ABD0-F4136EFE6E3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Bodoni MT" panose="02040603050505030304"/>
            </a:rPr>
            <a:t>Simple and easy to use app on android device.</a:t>
          </a:r>
        </a:p>
      </dgm:t>
    </dgm:pt>
    <dgm:pt modelId="{3FC34BDD-C8F9-4071-B5F3-2187152C4196}" type="parTrans" cxnId="{0890BC1C-AA2D-4BE2-9D95-793B47FDB128}">
      <dgm:prSet/>
      <dgm:spPr/>
    </dgm:pt>
    <dgm:pt modelId="{FF7562DD-603E-4545-8A1A-5C07C54266E3}" type="sibTrans" cxnId="{0890BC1C-AA2D-4BE2-9D95-793B47FDB128}">
      <dgm:prSet/>
      <dgm:spPr/>
    </dgm:pt>
    <dgm:pt modelId="{0016734A-8FEC-4D6B-B3F9-859D01AF0BC0}" type="pres">
      <dgm:prSet presAssocID="{3AEA3DF4-1D30-4F9D-A269-DF87D1AA7CC2}" presName="root" presStyleCnt="0">
        <dgm:presLayoutVars>
          <dgm:dir/>
          <dgm:resizeHandles val="exact"/>
        </dgm:presLayoutVars>
      </dgm:prSet>
      <dgm:spPr/>
    </dgm:pt>
    <dgm:pt modelId="{D16B0B06-3D95-4F40-81E4-6244CDA57790}" type="pres">
      <dgm:prSet presAssocID="{2A355F9F-1208-49B0-ABD0-F4136EFE6E3D}" presName="compNode" presStyleCnt="0"/>
      <dgm:spPr/>
    </dgm:pt>
    <dgm:pt modelId="{DA7EF6EF-FDC7-41E6-A4E2-A9FD907AF76B}" type="pres">
      <dgm:prSet presAssocID="{2A355F9F-1208-49B0-ABD0-F4136EFE6E3D}" presName="bgRect" presStyleLbl="bgShp" presStyleIdx="0" presStyleCnt="3"/>
      <dgm:spPr/>
    </dgm:pt>
    <dgm:pt modelId="{645611B1-4E29-497C-9010-84F17A3B7C3A}" type="pres">
      <dgm:prSet presAssocID="{2A355F9F-1208-49B0-ABD0-F4136EFE6E3D}" presName="iconRect" presStyleLbl="node1" presStyleIdx="0" presStyleCnt="3"/>
      <dgm:spPr>
        <a:ln>
          <a:noFill/>
        </a:ln>
      </dgm:spPr>
    </dgm:pt>
    <dgm:pt modelId="{00DCBB68-100A-4991-B2EB-5E85E3295A02}" type="pres">
      <dgm:prSet presAssocID="{2A355F9F-1208-49B0-ABD0-F4136EFE6E3D}" presName="spaceRect" presStyleCnt="0"/>
      <dgm:spPr/>
    </dgm:pt>
    <dgm:pt modelId="{27D58D8F-707A-486A-947F-AD0FFDF513FB}" type="pres">
      <dgm:prSet presAssocID="{2A355F9F-1208-49B0-ABD0-F4136EFE6E3D}" presName="parTx" presStyleLbl="revTx" presStyleIdx="0" presStyleCnt="3">
        <dgm:presLayoutVars>
          <dgm:chMax val="0"/>
          <dgm:chPref val="0"/>
        </dgm:presLayoutVars>
      </dgm:prSet>
      <dgm:spPr/>
    </dgm:pt>
    <dgm:pt modelId="{1F600DE7-63B0-46ED-B5D1-79940DCEFCE4}" type="pres">
      <dgm:prSet presAssocID="{FF7562DD-603E-4545-8A1A-5C07C54266E3}" presName="sibTrans" presStyleCnt="0"/>
      <dgm:spPr/>
    </dgm:pt>
    <dgm:pt modelId="{3B15F113-4F66-4336-9511-04CD92F720B5}" type="pres">
      <dgm:prSet presAssocID="{3C78E041-076E-430E-A802-253C0BAA7962}" presName="compNode" presStyleCnt="0"/>
      <dgm:spPr/>
    </dgm:pt>
    <dgm:pt modelId="{E55A4A21-72D6-4F9A-A709-8C294CA0A90F}" type="pres">
      <dgm:prSet presAssocID="{3C78E041-076E-430E-A802-253C0BAA7962}" presName="bgRect" presStyleLbl="bgShp" presStyleIdx="1" presStyleCnt="3"/>
      <dgm:spPr/>
    </dgm:pt>
    <dgm:pt modelId="{C309057B-9699-4C9A-8FE2-47A0BBF352F7}" type="pres">
      <dgm:prSet presAssocID="{3C78E041-076E-430E-A802-253C0BAA796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A54DDF6-C160-4F38-A623-93BBEEEBCA48}" type="pres">
      <dgm:prSet presAssocID="{3C78E041-076E-430E-A802-253C0BAA7962}" presName="spaceRect" presStyleCnt="0"/>
      <dgm:spPr/>
    </dgm:pt>
    <dgm:pt modelId="{5E87619D-E1A0-42B6-B898-0339581A03D6}" type="pres">
      <dgm:prSet presAssocID="{3C78E041-076E-430E-A802-253C0BAA7962}" presName="parTx" presStyleLbl="revTx" presStyleIdx="1" presStyleCnt="3">
        <dgm:presLayoutVars>
          <dgm:chMax val="0"/>
          <dgm:chPref val="0"/>
        </dgm:presLayoutVars>
      </dgm:prSet>
      <dgm:spPr/>
    </dgm:pt>
    <dgm:pt modelId="{23837FB5-8EEA-4DBE-A9E8-382FCE6130B5}" type="pres">
      <dgm:prSet presAssocID="{49E1A334-DD5F-436A-981D-C5186341D15D}" presName="sibTrans" presStyleCnt="0"/>
      <dgm:spPr/>
    </dgm:pt>
    <dgm:pt modelId="{F1F7F7D9-FBEF-4E5F-B46B-237EDA74C659}" type="pres">
      <dgm:prSet presAssocID="{846766B3-0777-4FDE-B282-94DEA93D993B}" presName="compNode" presStyleCnt="0"/>
      <dgm:spPr/>
    </dgm:pt>
    <dgm:pt modelId="{791C3413-4CB8-4096-AB2C-405E852B5DB3}" type="pres">
      <dgm:prSet presAssocID="{846766B3-0777-4FDE-B282-94DEA93D993B}" presName="bgRect" presStyleLbl="bgShp" presStyleIdx="2" presStyleCnt="3"/>
      <dgm:spPr/>
    </dgm:pt>
    <dgm:pt modelId="{C5436FD8-8D88-43EA-BA6E-C35EA68E582B}" type="pres">
      <dgm:prSet presAssocID="{846766B3-0777-4FDE-B282-94DEA93D99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CB51E6B-6A75-4B75-94D1-CEFD58EBB033}" type="pres">
      <dgm:prSet presAssocID="{846766B3-0777-4FDE-B282-94DEA93D993B}" presName="spaceRect" presStyleCnt="0"/>
      <dgm:spPr/>
    </dgm:pt>
    <dgm:pt modelId="{CD2AAF71-6311-425D-905A-16B12FAC2E83}" type="pres">
      <dgm:prSet presAssocID="{846766B3-0777-4FDE-B282-94DEA93D99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90BC1C-AA2D-4BE2-9D95-793B47FDB128}" srcId="{3AEA3DF4-1D30-4F9D-A269-DF87D1AA7CC2}" destId="{2A355F9F-1208-49B0-ABD0-F4136EFE6E3D}" srcOrd="0" destOrd="0" parTransId="{3FC34BDD-C8F9-4071-B5F3-2187152C4196}" sibTransId="{FF7562DD-603E-4545-8A1A-5C07C54266E3}"/>
    <dgm:cxn modelId="{2F9ED147-416B-4847-AAB6-A49E8B651A2D}" srcId="{3AEA3DF4-1D30-4F9D-A269-DF87D1AA7CC2}" destId="{846766B3-0777-4FDE-B282-94DEA93D993B}" srcOrd="2" destOrd="0" parTransId="{A5BB4219-61CE-491F-88CB-9A9A7DA09316}" sibTransId="{A2C0E6DE-5BED-4955-BC48-785BF6B85E0C}"/>
    <dgm:cxn modelId="{06DF93A7-0FB2-4BE2-9180-2DC186762AE9}" type="presOf" srcId="{3AEA3DF4-1D30-4F9D-A269-DF87D1AA7CC2}" destId="{0016734A-8FEC-4D6B-B3F9-859D01AF0BC0}" srcOrd="0" destOrd="0" presId="urn:microsoft.com/office/officeart/2018/2/layout/IconVerticalSolidList"/>
    <dgm:cxn modelId="{4ED654C4-9514-4E70-B9FE-1EA0ECF94DAF}" srcId="{3AEA3DF4-1D30-4F9D-A269-DF87D1AA7CC2}" destId="{3C78E041-076E-430E-A802-253C0BAA7962}" srcOrd="1" destOrd="0" parTransId="{F586051B-2659-4F7E-8F2B-E89E9FCDF053}" sibTransId="{49E1A334-DD5F-436A-981D-C5186341D15D}"/>
    <dgm:cxn modelId="{D7EF01C9-EB59-47AE-AFD9-C447C2B74986}" type="presOf" srcId="{2A355F9F-1208-49B0-ABD0-F4136EFE6E3D}" destId="{27D58D8F-707A-486A-947F-AD0FFDF513FB}" srcOrd="0" destOrd="0" presId="urn:microsoft.com/office/officeart/2018/2/layout/IconVerticalSolidList"/>
    <dgm:cxn modelId="{B36F35CD-1DBC-414E-BA12-0EC26E82B97C}" type="presOf" srcId="{846766B3-0777-4FDE-B282-94DEA93D993B}" destId="{CD2AAF71-6311-425D-905A-16B12FAC2E83}" srcOrd="0" destOrd="0" presId="urn:microsoft.com/office/officeart/2018/2/layout/IconVerticalSolidList"/>
    <dgm:cxn modelId="{5C30F1FE-2464-47DF-A522-9C6C01A9DB9D}" type="presOf" srcId="{3C78E041-076E-430E-A802-253C0BAA7962}" destId="{5E87619D-E1A0-42B6-B898-0339581A03D6}" srcOrd="0" destOrd="0" presId="urn:microsoft.com/office/officeart/2018/2/layout/IconVerticalSolidList"/>
    <dgm:cxn modelId="{F698FF04-0339-4C1D-AC1C-CA185E720091}" type="presParOf" srcId="{0016734A-8FEC-4D6B-B3F9-859D01AF0BC0}" destId="{D16B0B06-3D95-4F40-81E4-6244CDA57790}" srcOrd="0" destOrd="0" presId="urn:microsoft.com/office/officeart/2018/2/layout/IconVerticalSolidList"/>
    <dgm:cxn modelId="{CF16F2DD-ADBB-4D7E-A5C9-DF6C14C952CD}" type="presParOf" srcId="{D16B0B06-3D95-4F40-81E4-6244CDA57790}" destId="{DA7EF6EF-FDC7-41E6-A4E2-A9FD907AF76B}" srcOrd="0" destOrd="0" presId="urn:microsoft.com/office/officeart/2018/2/layout/IconVerticalSolidList"/>
    <dgm:cxn modelId="{E4EB2D7F-9154-452C-8465-161A6EBB3091}" type="presParOf" srcId="{D16B0B06-3D95-4F40-81E4-6244CDA57790}" destId="{645611B1-4E29-497C-9010-84F17A3B7C3A}" srcOrd="1" destOrd="0" presId="urn:microsoft.com/office/officeart/2018/2/layout/IconVerticalSolidList"/>
    <dgm:cxn modelId="{DF6B9607-E470-4275-B227-EA8A1351F2D4}" type="presParOf" srcId="{D16B0B06-3D95-4F40-81E4-6244CDA57790}" destId="{00DCBB68-100A-4991-B2EB-5E85E3295A02}" srcOrd="2" destOrd="0" presId="urn:microsoft.com/office/officeart/2018/2/layout/IconVerticalSolidList"/>
    <dgm:cxn modelId="{D0AE90DF-800F-4130-A3B7-827C8720697E}" type="presParOf" srcId="{D16B0B06-3D95-4F40-81E4-6244CDA57790}" destId="{27D58D8F-707A-486A-947F-AD0FFDF513FB}" srcOrd="3" destOrd="0" presId="urn:microsoft.com/office/officeart/2018/2/layout/IconVerticalSolidList"/>
    <dgm:cxn modelId="{94410DA5-774A-46A8-9E4F-DFD495EAFCFF}" type="presParOf" srcId="{0016734A-8FEC-4D6B-B3F9-859D01AF0BC0}" destId="{1F600DE7-63B0-46ED-B5D1-79940DCEFCE4}" srcOrd="1" destOrd="0" presId="urn:microsoft.com/office/officeart/2018/2/layout/IconVerticalSolidList"/>
    <dgm:cxn modelId="{E492890F-E37C-4FB0-A4E7-6918B803F26B}" type="presParOf" srcId="{0016734A-8FEC-4D6B-B3F9-859D01AF0BC0}" destId="{3B15F113-4F66-4336-9511-04CD92F720B5}" srcOrd="2" destOrd="0" presId="urn:microsoft.com/office/officeart/2018/2/layout/IconVerticalSolidList"/>
    <dgm:cxn modelId="{0DFCEE08-92E9-4C59-9B3D-681A7764BCFD}" type="presParOf" srcId="{3B15F113-4F66-4336-9511-04CD92F720B5}" destId="{E55A4A21-72D6-4F9A-A709-8C294CA0A90F}" srcOrd="0" destOrd="0" presId="urn:microsoft.com/office/officeart/2018/2/layout/IconVerticalSolidList"/>
    <dgm:cxn modelId="{01767753-2363-4C92-B0C0-F28D3831F508}" type="presParOf" srcId="{3B15F113-4F66-4336-9511-04CD92F720B5}" destId="{C309057B-9699-4C9A-8FE2-47A0BBF352F7}" srcOrd="1" destOrd="0" presId="urn:microsoft.com/office/officeart/2018/2/layout/IconVerticalSolidList"/>
    <dgm:cxn modelId="{37C75980-D3AC-4B6C-A7D0-A6EA3FB63E3A}" type="presParOf" srcId="{3B15F113-4F66-4336-9511-04CD92F720B5}" destId="{4A54DDF6-C160-4F38-A623-93BBEEEBCA48}" srcOrd="2" destOrd="0" presId="urn:microsoft.com/office/officeart/2018/2/layout/IconVerticalSolidList"/>
    <dgm:cxn modelId="{9ED856D6-789D-4D31-BAE0-480C6E40F0ED}" type="presParOf" srcId="{3B15F113-4F66-4336-9511-04CD92F720B5}" destId="{5E87619D-E1A0-42B6-B898-0339581A03D6}" srcOrd="3" destOrd="0" presId="urn:microsoft.com/office/officeart/2018/2/layout/IconVerticalSolidList"/>
    <dgm:cxn modelId="{3011B087-07D2-4E52-B95E-79A3D5C95501}" type="presParOf" srcId="{0016734A-8FEC-4D6B-B3F9-859D01AF0BC0}" destId="{23837FB5-8EEA-4DBE-A9E8-382FCE6130B5}" srcOrd="3" destOrd="0" presId="urn:microsoft.com/office/officeart/2018/2/layout/IconVerticalSolidList"/>
    <dgm:cxn modelId="{41404DCD-CABF-4B25-9B8E-7092CD1B2243}" type="presParOf" srcId="{0016734A-8FEC-4D6B-B3F9-859D01AF0BC0}" destId="{F1F7F7D9-FBEF-4E5F-B46B-237EDA74C659}" srcOrd="4" destOrd="0" presId="urn:microsoft.com/office/officeart/2018/2/layout/IconVerticalSolidList"/>
    <dgm:cxn modelId="{91DB7959-467B-4649-8A2A-7043D2ED1133}" type="presParOf" srcId="{F1F7F7D9-FBEF-4E5F-B46B-237EDA74C659}" destId="{791C3413-4CB8-4096-AB2C-405E852B5DB3}" srcOrd="0" destOrd="0" presId="urn:microsoft.com/office/officeart/2018/2/layout/IconVerticalSolidList"/>
    <dgm:cxn modelId="{661DFB1D-391A-45F1-8DC7-D74A053BA865}" type="presParOf" srcId="{F1F7F7D9-FBEF-4E5F-B46B-237EDA74C659}" destId="{C5436FD8-8D88-43EA-BA6E-C35EA68E582B}" srcOrd="1" destOrd="0" presId="urn:microsoft.com/office/officeart/2018/2/layout/IconVerticalSolidList"/>
    <dgm:cxn modelId="{A9AAAABA-A438-43A4-92D0-487850736B52}" type="presParOf" srcId="{F1F7F7D9-FBEF-4E5F-B46B-237EDA74C659}" destId="{ECB51E6B-6A75-4B75-94D1-CEFD58EBB033}" srcOrd="2" destOrd="0" presId="urn:microsoft.com/office/officeart/2018/2/layout/IconVerticalSolidList"/>
    <dgm:cxn modelId="{4E9E8F9C-2C4C-40D8-AAA4-51BCFB5B0D99}" type="presParOf" srcId="{F1F7F7D9-FBEF-4E5F-B46B-237EDA74C659}" destId="{CD2AAF71-6311-425D-905A-16B12FAC2E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05BEC-75C0-4C07-A6D1-721F157F7DDB}">
      <dsp:nvSpPr>
        <dsp:cNvPr id="0" name=""/>
        <dsp:cNvSpPr/>
      </dsp:nvSpPr>
      <dsp:spPr>
        <a:xfrm>
          <a:off x="3328135" y="-2651"/>
          <a:ext cx="3697403" cy="3697403"/>
        </a:xfrm>
        <a:prstGeom prst="circularArrow">
          <a:avLst>
            <a:gd name="adj1" fmla="val 5274"/>
            <a:gd name="adj2" fmla="val 312630"/>
            <a:gd name="adj3" fmla="val 14206256"/>
            <a:gd name="adj4" fmla="val 17139831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FCF1-F681-4F56-9899-940717245396}">
      <dsp:nvSpPr>
        <dsp:cNvPr id="0" name=""/>
        <dsp:cNvSpPr/>
      </dsp:nvSpPr>
      <dsp:spPr>
        <a:xfrm>
          <a:off x="4465275" y="1633"/>
          <a:ext cx="1423124" cy="711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Scan from camera or gallery</a:t>
          </a:r>
          <a:endParaRPr lang="en-GB" sz="1300" kern="1200" dirty="0"/>
        </a:p>
      </dsp:txBody>
      <dsp:txXfrm>
        <a:off x="4500011" y="36369"/>
        <a:ext cx="1353652" cy="642090"/>
      </dsp:txXfrm>
    </dsp:sp>
    <dsp:sp modelId="{DEA4BEA2-B312-48DC-AF75-03FAE58E08E8}">
      <dsp:nvSpPr>
        <dsp:cNvPr id="0" name=""/>
        <dsp:cNvSpPr/>
      </dsp:nvSpPr>
      <dsp:spPr>
        <a:xfrm>
          <a:off x="5764279" y="751613"/>
          <a:ext cx="1423124" cy="711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Image sent to google text recognition API</a:t>
          </a:r>
          <a:endParaRPr lang="en-GB" sz="1300" kern="1200" dirty="0"/>
        </a:p>
      </dsp:txBody>
      <dsp:txXfrm>
        <a:off x="5799015" y="786349"/>
        <a:ext cx="1353652" cy="642090"/>
      </dsp:txXfrm>
    </dsp:sp>
    <dsp:sp modelId="{F0118102-5D22-4A3B-9EC7-03F119BEBB3B}">
      <dsp:nvSpPr>
        <dsp:cNvPr id="0" name=""/>
        <dsp:cNvSpPr/>
      </dsp:nvSpPr>
      <dsp:spPr>
        <a:xfrm>
          <a:off x="5764279" y="2251574"/>
          <a:ext cx="1423124" cy="7115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Image processed with dataset and models</a:t>
          </a:r>
          <a:endParaRPr lang="en-GB" sz="1300" kern="1200" dirty="0"/>
        </a:p>
      </dsp:txBody>
      <dsp:txXfrm>
        <a:off x="5799015" y="2286310"/>
        <a:ext cx="1353652" cy="642090"/>
      </dsp:txXfrm>
    </dsp:sp>
    <dsp:sp modelId="{713BE594-0219-4D0F-81F0-EF894FFA8AF5}">
      <dsp:nvSpPr>
        <dsp:cNvPr id="0" name=""/>
        <dsp:cNvSpPr/>
      </dsp:nvSpPr>
      <dsp:spPr>
        <a:xfrm>
          <a:off x="4465275" y="3001554"/>
          <a:ext cx="1423124" cy="7115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Returns Text Blocks</a:t>
          </a:r>
          <a:endParaRPr lang="en-GB" sz="1300" kern="1200" dirty="0"/>
        </a:p>
      </dsp:txBody>
      <dsp:txXfrm>
        <a:off x="4500011" y="3036290"/>
        <a:ext cx="1353652" cy="642090"/>
      </dsp:txXfrm>
    </dsp:sp>
    <dsp:sp modelId="{D4790502-DBA2-447B-B88A-25D159937F43}">
      <dsp:nvSpPr>
        <dsp:cNvPr id="0" name=""/>
        <dsp:cNvSpPr/>
      </dsp:nvSpPr>
      <dsp:spPr>
        <a:xfrm>
          <a:off x="3166270" y="2251574"/>
          <a:ext cx="1423124" cy="7115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Render procured data</a:t>
          </a:r>
          <a:endParaRPr lang="en-GB" sz="1300" kern="1200" dirty="0"/>
        </a:p>
      </dsp:txBody>
      <dsp:txXfrm>
        <a:off x="3201006" y="2286310"/>
        <a:ext cx="1353652" cy="642090"/>
      </dsp:txXfrm>
    </dsp:sp>
    <dsp:sp modelId="{B1A11890-8673-4C15-AD54-D003E79FB4B5}">
      <dsp:nvSpPr>
        <dsp:cNvPr id="0" name=""/>
        <dsp:cNvSpPr/>
      </dsp:nvSpPr>
      <dsp:spPr>
        <a:xfrm>
          <a:off x="3166270" y="751613"/>
          <a:ext cx="1423124" cy="711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Save to Database</a:t>
          </a:r>
        </a:p>
      </dsp:txBody>
      <dsp:txXfrm>
        <a:off x="3201006" y="786349"/>
        <a:ext cx="1353652" cy="642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EF6EF-FDC7-41E6-A4E2-A9FD907AF76B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611B1-4E29-497C-9010-84F17A3B7C3A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58D8F-707A-486A-947F-AD0FFDF513FB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Bodoni MT" panose="02040603050505030304"/>
            </a:rPr>
            <a:t>Simple and easy to use app on android device.</a:t>
          </a:r>
        </a:p>
      </dsp:txBody>
      <dsp:txXfrm>
        <a:off x="1225568" y="453"/>
        <a:ext cx="9128106" cy="1061098"/>
      </dsp:txXfrm>
    </dsp:sp>
    <dsp:sp modelId="{E55A4A21-72D6-4F9A-A709-8C294CA0A90F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9057B-9699-4C9A-8FE2-47A0BBF352F7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7619D-E1A0-42B6-B898-0339581A03D6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Bodoni MT" panose="02040603050505030304"/>
            </a:rPr>
            <a:t>Saves</a:t>
          </a:r>
          <a:r>
            <a:rPr lang="en-GB" sz="2500" kern="1200"/>
            <a:t> time, Money and Resources</a:t>
          </a:r>
          <a:endParaRPr lang="en-US" sz="2500" kern="1200"/>
        </a:p>
      </dsp:txBody>
      <dsp:txXfrm>
        <a:off x="1225568" y="1326825"/>
        <a:ext cx="9128106" cy="1061098"/>
      </dsp:txXfrm>
    </dsp:sp>
    <dsp:sp modelId="{791C3413-4CB8-4096-AB2C-405E852B5DB3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36FD8-8D88-43EA-BA6E-C35EA68E582B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AF71-6311-425D-905A-16B12FAC2E83}">
      <dsp:nvSpPr>
        <dsp:cNvPr id="0" name=""/>
        <dsp:cNvSpPr/>
      </dsp:nvSpPr>
      <dsp:spPr>
        <a:xfrm>
          <a:off x="1225568" y="2653198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Improves Data Efficiency</a:t>
          </a:r>
          <a:endParaRPr lang="en-US" sz="2500" kern="1200"/>
        </a:p>
      </dsp:txBody>
      <dsp:txXfrm>
        <a:off x="1225568" y="2653198"/>
        <a:ext cx="9128106" cy="1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1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1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6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72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904F8-2FC9-4BFD-BC4C-D982A36B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/>
              <a:t> CHEQUE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38B36-B0D5-409D-8402-F825EBBAF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155BC8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en-US">
              <a:solidFill>
                <a:srgbClr val="155BC8"/>
              </a:solidFill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96B9074-B989-48BE-98F4-15FB07769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69" r="-1" b="19107"/>
          <a:stretch/>
        </p:blipFill>
        <p:spPr>
          <a:xfrm>
            <a:off x="5738160" y="2388639"/>
            <a:ext cx="5810373" cy="20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7BACB-56A3-450E-90D1-8EDD7921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Future Advances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E070-F92B-456A-938B-09276A11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GB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 text recogizer can be configured more strongly to give more accurate text recognition.</a:t>
            </a:r>
          </a:p>
          <a:p>
            <a:pPr indent="-305435"/>
            <a:r>
              <a:rPr lang="en-GB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Can be integrated within bank apps to directly process cheque data.</a:t>
            </a:r>
            <a:endParaRPr lang="en-GB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9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643FF-D40D-49FB-806D-0620C750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0CB0-AF54-4C34-9658-167D46A7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Android Firebase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ML Kit Google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SDP Library</a:t>
            </a:r>
          </a:p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2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51C38-DD48-4FFC-B175-9382244B1BEF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ank Check">
            <a:extLst>
              <a:ext uri="{FF2B5EF4-FFF2-40B4-BE49-F238E27FC236}">
                <a16:creationId xmlns:a16="http://schemas.microsoft.com/office/drawing/2014/main" id="{4B00CA3C-DABB-40F2-88DB-1125E354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E0B49-7E32-412C-ABBF-F602D90C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Team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D24A-828A-49F2-BA2C-614156A18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College Name : Indus University Ahmedabad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Mentor : Sejal Thakkar</a:t>
            </a:r>
          </a:p>
          <a:p>
            <a:pPr algn="l">
              <a:lnSpc>
                <a:spcPct val="100000"/>
              </a:lnSpc>
            </a:pPr>
            <a:endParaRPr lang="en-US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By    </a:t>
            </a:r>
            <a:r>
              <a:rPr lang="en-US" b="1">
                <a:solidFill>
                  <a:schemeClr val="tx2"/>
                </a:solidFill>
              </a:rPr>
              <a:t>Yashas Majmudar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Saumya Ramolia 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Ritika Dhall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Khushi Manek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Frenil Patel</a:t>
            </a:r>
          </a:p>
          <a:p>
            <a:pPr lvl="1" algn="l">
              <a:lnSpc>
                <a:spcPct val="100000"/>
              </a:lnSpc>
            </a:pPr>
            <a:endParaRPr lang="en-US">
              <a:solidFill>
                <a:schemeClr val="tx2"/>
              </a:solidFill>
            </a:endParaRP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Team Leader Email: yashashm@gmail.com</a:t>
            </a:r>
          </a:p>
        </p:txBody>
      </p:sp>
    </p:spTree>
    <p:extLst>
      <p:ext uri="{BB962C8B-B14F-4D97-AF65-F5344CB8AC3E}">
        <p14:creationId xmlns:p14="http://schemas.microsoft.com/office/powerpoint/2010/main" val="21167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6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F6551-90F1-490B-8F89-CEC681D0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rgbClr val="FFFFFF"/>
                </a:solidFill>
              </a:rPr>
              <a:t>PROBLEM STATEMENT &amp; ITS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3989-7790-4B11-ADDF-528B040F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/>
              <a:t>Enhance user usability by focusing on:</a:t>
            </a:r>
          </a:p>
          <a:p>
            <a:pPr indent="-305435"/>
            <a:r>
              <a:rPr lang="en-US"/>
              <a:t>high-quality cheque scanners can yield high ROIs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/>
              <a:t>By saving huge amount of Time, Money and Resources.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/>
              <a:t>Easy Banking Experience.(Remote Deposit Capture)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58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23E8A-991D-46FE-831A-24E33B0B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INTRODUCTION ON PROBLEM STATEMENT</a:t>
            </a: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E8A0-DE37-448A-B307-1643529B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GB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Every Bank has the same old system of depositing a cheque by going there personally. We need to fill in all the details while standing in a long queue. That is why in this modern techno world we need an application where we can deposit cheque sitting at home/office. This will save our lot of time and energy.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N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Addition to this, during this time of pandemic, creating an autonomous system for cheque collection and submission remotely is safer and easier.</a:t>
            </a:r>
          </a:p>
        </p:txBody>
      </p:sp>
    </p:spTree>
    <p:extLst>
      <p:ext uri="{BB962C8B-B14F-4D97-AF65-F5344CB8AC3E}">
        <p14:creationId xmlns:p14="http://schemas.microsoft.com/office/powerpoint/2010/main" val="210861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85490-E446-4F9F-8D36-8CC1342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CHEQUE SCANNER  FLOW CHART</a:t>
            </a:r>
            <a:endParaRPr lang="en-IN" sz="4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Calibri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0E4E9E6-4AB4-4D06-8319-F33AB2610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7798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6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E31F-03BC-4E19-AB33-63EDD59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solidFill>
                  <a:srgbClr val="FFFFFF"/>
                </a:solidFill>
              </a:rPr>
              <a:t>FEATURES OF CHEQUE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8DA2-B497-459E-8241-C59D96A5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IN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Autonomous Text detection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N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High Confidence</a:t>
            </a:r>
          </a:p>
          <a:p>
            <a:pPr indent="-305435"/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85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63CE3C7-4435-4792-B3CC-2978524E0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7" b="871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D9FF-8B70-4137-8C85-6289A2A4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IN" sz="240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6966-B90B-4B15-8616-B0001A84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indent="-305435"/>
            <a:r>
              <a:rPr lang="en-IN" sz="1600"/>
              <a:t>The software gives accurate/precise textrecognition data. The data can be saved and shared easily readable format.</a:t>
            </a:r>
            <a:endParaRPr lang="en-IN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9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16B7-8DA9-414D-94FC-6113152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GB">
                <a:ea typeface="+mn-lt"/>
                <a:cs typeface="+mn-lt"/>
              </a:rPr>
              <a:t>CONCLUSION</a:t>
            </a:r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0D9386-EA29-4498-AA34-A41FFB8AA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7836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0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0BEA1D-5C0C-4EE7-AF25-A972FD74F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C0133F-7FFB-4820-9B2A-A779C111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68" y="1453872"/>
            <a:ext cx="1799111" cy="3998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DB4AA7-85DA-4CCB-B036-4275422B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24" y="1453872"/>
            <a:ext cx="1799111" cy="3998026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405A-B017-4305-8C32-10E2DC85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GB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Demo Images</a:t>
            </a:r>
          </a:p>
        </p:txBody>
      </p:sp>
    </p:spTree>
    <p:extLst>
      <p:ext uri="{BB962C8B-B14F-4D97-AF65-F5344CB8AC3E}">
        <p14:creationId xmlns:p14="http://schemas.microsoft.com/office/powerpoint/2010/main" val="265288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SlateVTI</vt:lpstr>
      <vt:lpstr> CHEQUE SCANNER</vt:lpstr>
      <vt:lpstr>Team Details</vt:lpstr>
      <vt:lpstr>PROBLEM STATEMENT &amp; ITS OBJECTIVE</vt:lpstr>
      <vt:lpstr>INTRODUCTION ON PROBLEM STATEMENT</vt:lpstr>
      <vt:lpstr>CHEQUE SCANNER  FLOW CHART</vt:lpstr>
      <vt:lpstr>FEATURES OF CHEQUE SCANNER</vt:lpstr>
      <vt:lpstr>RESULT</vt:lpstr>
      <vt:lpstr>CONCLUSION</vt:lpstr>
      <vt:lpstr>Demo Images</vt:lpstr>
      <vt:lpstr>Future Advances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CHEQUE SCANNER</dc:title>
  <dc:creator>Saumya Ramolia</dc:creator>
  <cp:lastModifiedBy>Saumya Ramolia</cp:lastModifiedBy>
  <cp:revision>122</cp:revision>
  <dcterms:created xsi:type="dcterms:W3CDTF">2021-02-27T21:17:20Z</dcterms:created>
  <dcterms:modified xsi:type="dcterms:W3CDTF">2021-02-28T07:10:33Z</dcterms:modified>
</cp:coreProperties>
</file>