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uce" charset="1" panose="00000500000000000000"/>
      <p:regular r:id="rId12"/>
    </p:embeddedFont>
    <p:embeddedFont>
      <p:font typeface="Open Sauce Bold" charset="1" panose="00000800000000000000"/>
      <p:regular r:id="rId13"/>
    </p:embeddedFont>
    <p:embeddedFont>
      <p:font typeface="Open Sauce Italics" charset="1" panose="00000500000000000000"/>
      <p:regular r:id="rId14"/>
    </p:embeddedFont>
    <p:embeddedFont>
      <p:font typeface="Open Sauce Bold Italics" charset="1" panose="00000800000000000000"/>
      <p:regular r:id="rId15"/>
    </p:embeddedFont>
    <p:embeddedFont>
      <p:font typeface="Open Sauce Light" charset="1" panose="00000400000000000000"/>
      <p:regular r:id="rId16"/>
    </p:embeddedFont>
    <p:embeddedFont>
      <p:font typeface="Open Sauce Light Italics" charset="1" panose="00000400000000000000"/>
      <p:regular r:id="rId17"/>
    </p:embeddedFont>
    <p:embeddedFont>
      <p:font typeface="Open Sauce Medium" charset="1" panose="00000600000000000000"/>
      <p:regular r:id="rId18"/>
    </p:embeddedFont>
    <p:embeddedFont>
      <p:font typeface="Open Sauce Medium Italics" charset="1" panose="00000600000000000000"/>
      <p:regular r:id="rId19"/>
    </p:embeddedFont>
    <p:embeddedFont>
      <p:font typeface="Open Sauce Semi-Bold" charset="1" panose="00000700000000000000"/>
      <p:regular r:id="rId20"/>
    </p:embeddedFont>
    <p:embeddedFont>
      <p:font typeface="Open Sauce Semi-Bold Italics" charset="1" panose="00000700000000000000"/>
      <p:regular r:id="rId21"/>
    </p:embeddedFont>
    <p:embeddedFont>
      <p:font typeface="Open Sauce Heavy" charset="1" panose="00000A00000000000000"/>
      <p:regular r:id="rId22"/>
    </p:embeddedFont>
    <p:embeddedFont>
      <p:font typeface="Open Sauce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95992" y="4352925"/>
            <a:ext cx="10296016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REINFORCEMENT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477246" cy="10508383"/>
          </a:xfrm>
          <a:custGeom>
            <a:avLst/>
            <a:gdLst/>
            <a:ahLst/>
            <a:cxnLst/>
            <a:rect r="r" b="b" t="t" l="l"/>
            <a:pathLst>
              <a:path h="10508383" w="18477246">
                <a:moveTo>
                  <a:pt x="0" y="0"/>
                </a:moveTo>
                <a:lnTo>
                  <a:pt x="18477246" y="0"/>
                </a:lnTo>
                <a:lnTo>
                  <a:pt x="18477246" y="10508383"/>
                </a:lnTo>
                <a:lnTo>
                  <a:pt x="0" y="10508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43" t="-7151" r="-7262" b="-664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3474"/>
            <a:ext cx="18504337" cy="10554450"/>
          </a:xfrm>
          <a:custGeom>
            <a:avLst/>
            <a:gdLst/>
            <a:ahLst/>
            <a:cxnLst/>
            <a:rect r="r" b="b" t="t" l="l"/>
            <a:pathLst>
              <a:path h="10554450" w="18504337">
                <a:moveTo>
                  <a:pt x="0" y="0"/>
                </a:moveTo>
                <a:lnTo>
                  <a:pt x="18504337" y="0"/>
                </a:lnTo>
                <a:lnTo>
                  <a:pt x="18504337" y="10554450"/>
                </a:lnTo>
                <a:lnTo>
                  <a:pt x="0" y="1055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74" t="-6129" r="-7866" b="-7661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564" y="0"/>
            <a:ext cx="18474564" cy="10432360"/>
          </a:xfrm>
          <a:custGeom>
            <a:avLst/>
            <a:gdLst/>
            <a:ahLst/>
            <a:cxnLst/>
            <a:rect r="r" b="b" t="t" l="l"/>
            <a:pathLst>
              <a:path h="10432360" w="18474564">
                <a:moveTo>
                  <a:pt x="0" y="0"/>
                </a:moveTo>
                <a:lnTo>
                  <a:pt x="18474564" y="0"/>
                </a:lnTo>
                <a:lnTo>
                  <a:pt x="18474564" y="10432360"/>
                </a:lnTo>
                <a:lnTo>
                  <a:pt x="0" y="10432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66" t="-6067" r="-6566" b="-6573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99342"/>
            <a:ext cx="18574407" cy="10686342"/>
          </a:xfrm>
          <a:custGeom>
            <a:avLst/>
            <a:gdLst/>
            <a:ahLst/>
            <a:cxnLst/>
            <a:rect r="r" b="b" t="t" l="l"/>
            <a:pathLst>
              <a:path h="10686342" w="18574407">
                <a:moveTo>
                  <a:pt x="0" y="0"/>
                </a:moveTo>
                <a:lnTo>
                  <a:pt x="18574407" y="0"/>
                </a:lnTo>
                <a:lnTo>
                  <a:pt x="18574407" y="10686342"/>
                </a:lnTo>
                <a:lnTo>
                  <a:pt x="0" y="10686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75" t="-6006" r="-6335" b="-5506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90" y="-142074"/>
            <a:ext cx="18557136" cy="10429074"/>
          </a:xfrm>
          <a:custGeom>
            <a:avLst/>
            <a:gdLst/>
            <a:ahLst/>
            <a:cxnLst/>
            <a:rect r="r" b="b" t="t" l="l"/>
            <a:pathLst>
              <a:path h="10429074" w="18557136">
                <a:moveTo>
                  <a:pt x="0" y="0"/>
                </a:moveTo>
                <a:lnTo>
                  <a:pt x="18557136" y="0"/>
                </a:lnTo>
                <a:lnTo>
                  <a:pt x="18557136" y="10429074"/>
                </a:lnTo>
                <a:lnTo>
                  <a:pt x="0" y="10429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40" t="-7821" r="-9377" b="-8343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5776" y="-389304"/>
            <a:ext cx="19129280" cy="10676304"/>
          </a:xfrm>
          <a:custGeom>
            <a:avLst/>
            <a:gdLst/>
            <a:ahLst/>
            <a:cxnLst/>
            <a:rect r="r" b="b" t="t" l="l"/>
            <a:pathLst>
              <a:path h="10676304" w="19129280">
                <a:moveTo>
                  <a:pt x="0" y="0"/>
                </a:moveTo>
                <a:lnTo>
                  <a:pt x="19129280" y="0"/>
                </a:lnTo>
                <a:lnTo>
                  <a:pt x="19129280" y="10676304"/>
                </a:lnTo>
                <a:lnTo>
                  <a:pt x="0" y="10676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82" t="-6886" r="-9165" b="-11124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902"/>
            <a:ext cx="18506534" cy="10280098"/>
          </a:xfrm>
          <a:custGeom>
            <a:avLst/>
            <a:gdLst/>
            <a:ahLst/>
            <a:cxnLst/>
            <a:rect r="r" b="b" t="t" l="l"/>
            <a:pathLst>
              <a:path h="10280098" w="18506534">
                <a:moveTo>
                  <a:pt x="0" y="0"/>
                </a:moveTo>
                <a:lnTo>
                  <a:pt x="18506534" y="0"/>
                </a:lnTo>
                <a:lnTo>
                  <a:pt x="18506534" y="10280098"/>
                </a:lnTo>
                <a:lnTo>
                  <a:pt x="0" y="10280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14" t="-9101" r="-8030" b="-10172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4385"/>
            <a:ext cx="18702539" cy="10501129"/>
          </a:xfrm>
          <a:custGeom>
            <a:avLst/>
            <a:gdLst/>
            <a:ahLst/>
            <a:cxnLst/>
            <a:rect r="r" b="b" t="t" l="l"/>
            <a:pathLst>
              <a:path h="10501129" w="18702539">
                <a:moveTo>
                  <a:pt x="0" y="0"/>
                </a:moveTo>
                <a:lnTo>
                  <a:pt x="18702539" y="0"/>
                </a:lnTo>
                <a:lnTo>
                  <a:pt x="18702539" y="10501129"/>
                </a:lnTo>
                <a:lnTo>
                  <a:pt x="0" y="10501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97" t="-12640" r="-5394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8074" y="1184212"/>
            <a:ext cx="14280490" cy="8074088"/>
          </a:xfrm>
          <a:custGeom>
            <a:avLst/>
            <a:gdLst/>
            <a:ahLst/>
            <a:cxnLst/>
            <a:rect r="r" b="b" t="t" l="l"/>
            <a:pathLst>
              <a:path h="8074088" w="14280490">
                <a:moveTo>
                  <a:pt x="0" y="0"/>
                </a:moveTo>
                <a:lnTo>
                  <a:pt x="14280490" y="0"/>
                </a:lnTo>
                <a:lnTo>
                  <a:pt x="14280490" y="8074088"/>
                </a:lnTo>
                <a:lnTo>
                  <a:pt x="0" y="807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49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4922" y="1028700"/>
            <a:ext cx="14873018" cy="8366073"/>
          </a:xfrm>
          <a:custGeom>
            <a:avLst/>
            <a:gdLst/>
            <a:ahLst/>
            <a:cxnLst/>
            <a:rect r="r" b="b" t="t" l="l"/>
            <a:pathLst>
              <a:path h="8366073" w="14873018">
                <a:moveTo>
                  <a:pt x="0" y="0"/>
                </a:moveTo>
                <a:lnTo>
                  <a:pt x="14873018" y="0"/>
                </a:lnTo>
                <a:lnTo>
                  <a:pt x="14873018" y="8366073"/>
                </a:lnTo>
                <a:lnTo>
                  <a:pt x="0" y="8366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3739" y="1254406"/>
            <a:ext cx="9749131" cy="8395748"/>
          </a:xfrm>
          <a:custGeom>
            <a:avLst/>
            <a:gdLst/>
            <a:ahLst/>
            <a:cxnLst/>
            <a:rect r="r" b="b" t="t" l="l"/>
            <a:pathLst>
              <a:path h="8395748" w="9749131">
                <a:moveTo>
                  <a:pt x="0" y="0"/>
                </a:moveTo>
                <a:lnTo>
                  <a:pt x="9749131" y="0"/>
                </a:lnTo>
                <a:lnTo>
                  <a:pt x="9749131" y="8395748"/>
                </a:lnTo>
                <a:lnTo>
                  <a:pt x="0" y="8395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91" r="0" b="-149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8588" y="2263888"/>
            <a:ext cx="15710824" cy="5759224"/>
          </a:xfrm>
          <a:custGeom>
            <a:avLst/>
            <a:gdLst/>
            <a:ahLst/>
            <a:cxnLst/>
            <a:rect r="r" b="b" t="t" l="l"/>
            <a:pathLst>
              <a:path h="5759224" w="15710824">
                <a:moveTo>
                  <a:pt x="0" y="0"/>
                </a:moveTo>
                <a:lnTo>
                  <a:pt x="15710824" y="0"/>
                </a:lnTo>
                <a:lnTo>
                  <a:pt x="15710824" y="5759224"/>
                </a:lnTo>
                <a:lnTo>
                  <a:pt x="0" y="5759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736" y="1791882"/>
            <a:ext cx="18054529" cy="6510953"/>
          </a:xfrm>
          <a:custGeom>
            <a:avLst/>
            <a:gdLst/>
            <a:ahLst/>
            <a:cxnLst/>
            <a:rect r="r" b="b" t="t" l="l"/>
            <a:pathLst>
              <a:path h="6510953" w="18054529">
                <a:moveTo>
                  <a:pt x="0" y="0"/>
                </a:moveTo>
                <a:lnTo>
                  <a:pt x="18054528" y="0"/>
                </a:lnTo>
                <a:lnTo>
                  <a:pt x="18054528" y="6510953"/>
                </a:lnTo>
                <a:lnTo>
                  <a:pt x="0" y="6510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401" t="0" r="-11101" b="-5668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5471" y="1784346"/>
            <a:ext cx="17363197" cy="6568278"/>
          </a:xfrm>
          <a:custGeom>
            <a:avLst/>
            <a:gdLst/>
            <a:ahLst/>
            <a:cxnLst/>
            <a:rect r="r" b="b" t="t" l="l"/>
            <a:pathLst>
              <a:path h="6568278" w="17363197">
                <a:moveTo>
                  <a:pt x="0" y="0"/>
                </a:moveTo>
                <a:lnTo>
                  <a:pt x="17363197" y="0"/>
                </a:lnTo>
                <a:lnTo>
                  <a:pt x="17363197" y="6568277"/>
                </a:lnTo>
                <a:lnTo>
                  <a:pt x="0" y="6568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72" t="0" r="-11470" b="-5027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96890" y="2091690"/>
            <a:ext cx="9776184" cy="7659294"/>
          </a:xfrm>
          <a:custGeom>
            <a:avLst/>
            <a:gdLst/>
            <a:ahLst/>
            <a:cxnLst/>
            <a:rect r="r" b="b" t="t" l="l"/>
            <a:pathLst>
              <a:path h="7659294" w="9776184">
                <a:moveTo>
                  <a:pt x="0" y="0"/>
                </a:moveTo>
                <a:lnTo>
                  <a:pt x="9776184" y="0"/>
                </a:lnTo>
                <a:lnTo>
                  <a:pt x="9776184" y="7659293"/>
                </a:lnTo>
                <a:lnTo>
                  <a:pt x="0" y="7659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46970" y="380776"/>
            <a:ext cx="4127599" cy="1181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  <a:spcBef>
                <a:spcPct val="0"/>
              </a:spcBef>
            </a:pPr>
            <a:r>
              <a:rPr lang="en-US" sz="7063" spc="692">
                <a:solidFill>
                  <a:srgbClr val="000000"/>
                </a:solidFill>
                <a:latin typeface="Oswald Bold"/>
              </a:rPr>
              <a:t>PROJECT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10287"/>
            <a:ext cx="18288000" cy="10282519"/>
          </a:xfrm>
          <a:custGeom>
            <a:avLst/>
            <a:gdLst/>
            <a:ahLst/>
            <a:cxnLst/>
            <a:rect r="r" b="b" t="t" l="l"/>
            <a:pathLst>
              <a:path h="10282519" w="18288000">
                <a:moveTo>
                  <a:pt x="0" y="0"/>
                </a:moveTo>
                <a:lnTo>
                  <a:pt x="18288000" y="0"/>
                </a:lnTo>
                <a:lnTo>
                  <a:pt x="18288000" y="10282519"/>
                </a:lnTo>
                <a:lnTo>
                  <a:pt x="0" y="10282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2" t="-6640" r="-6904" b="-715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DAF7fQKy9kQ</dc:identifier>
  <dcterms:modified xsi:type="dcterms:W3CDTF">2011-08-01T06:04:30Z</dcterms:modified>
  <cp:revision>1</cp:revision>
  <dc:title>AI GENESIS GDSCMJCET .pptx</dc:title>
</cp:coreProperties>
</file>